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4.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7.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8.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9.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0.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1.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12.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25" r:id="rId5"/>
    <p:sldMasterId id="2147484681" r:id="rId6"/>
    <p:sldMasterId id="2147484710" r:id="rId7"/>
    <p:sldMasterId id="2147484731" r:id="rId8"/>
    <p:sldMasterId id="2147484829" r:id="rId9"/>
    <p:sldMasterId id="2147484860" r:id="rId10"/>
    <p:sldMasterId id="2147484893" r:id="rId11"/>
    <p:sldMasterId id="2147484926" r:id="rId12"/>
    <p:sldMasterId id="2147485033" r:id="rId13"/>
    <p:sldMasterId id="2147485065" r:id="rId14"/>
    <p:sldMasterId id="2147485108" r:id="rId15"/>
    <p:sldMasterId id="2147485150" r:id="rId16"/>
  </p:sldMasterIdLst>
  <p:notesMasterIdLst>
    <p:notesMasterId r:id="rId49"/>
  </p:notesMasterIdLst>
  <p:handoutMasterIdLst>
    <p:handoutMasterId r:id="rId50"/>
  </p:handoutMasterIdLst>
  <p:sldIdLst>
    <p:sldId id="263" r:id="rId17"/>
    <p:sldId id="2134805535" r:id="rId18"/>
    <p:sldId id="2134805536" r:id="rId19"/>
    <p:sldId id="2134805537" r:id="rId20"/>
    <p:sldId id="2134805539" r:id="rId21"/>
    <p:sldId id="2134805540" r:id="rId22"/>
    <p:sldId id="2134805543" r:id="rId23"/>
    <p:sldId id="2134805542" r:id="rId24"/>
    <p:sldId id="2134805562" r:id="rId25"/>
    <p:sldId id="2134805558" r:id="rId26"/>
    <p:sldId id="2134805538" r:id="rId27"/>
    <p:sldId id="2134805541" r:id="rId28"/>
    <p:sldId id="2134805545" r:id="rId29"/>
    <p:sldId id="2134805554" r:id="rId30"/>
    <p:sldId id="2134805559" r:id="rId31"/>
    <p:sldId id="2134805560" r:id="rId32"/>
    <p:sldId id="2134805548" r:id="rId33"/>
    <p:sldId id="2134805555" r:id="rId34"/>
    <p:sldId id="2134805570" r:id="rId35"/>
    <p:sldId id="2134805563" r:id="rId36"/>
    <p:sldId id="2134805566" r:id="rId37"/>
    <p:sldId id="2134805564" r:id="rId38"/>
    <p:sldId id="2134805556" r:id="rId39"/>
    <p:sldId id="2134805547" r:id="rId40"/>
    <p:sldId id="2134805569" r:id="rId41"/>
    <p:sldId id="2134805557" r:id="rId42"/>
    <p:sldId id="2134805567" r:id="rId43"/>
    <p:sldId id="2134805568" r:id="rId44"/>
    <p:sldId id="2134805546" r:id="rId45"/>
    <p:sldId id="2134805553" r:id="rId46"/>
    <p:sldId id="2134805565" r:id="rId47"/>
    <p:sldId id="1765"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Schmidt, Sara" initials="SS" lastIdx="5" clrIdx="4">
    <p:extLst>
      <p:ext uri="{19B8F6BF-5375-455C-9EA6-DF929625EA0E}">
        <p15:presenceInfo xmlns:p15="http://schemas.microsoft.com/office/powerpoint/2012/main" userId="S-1-5-21-507921405-362288127-725345543-325873" providerId="AD"/>
      </p:ext>
    </p:extLst>
  </p:cmAuthor>
  <p:cmAuthor id="5" name="Connie Rennie" initials="CR" lastIdx="7" clrIdx="5">
    <p:extLst>
      <p:ext uri="{19B8F6BF-5375-455C-9EA6-DF929625EA0E}">
        <p15:presenceInfo xmlns:p15="http://schemas.microsoft.com/office/powerpoint/2012/main" userId="S::v-coren@microsoft.com::79f0fde5-11d9-4dad-888f-c999949b75c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95FF"/>
    <a:srgbClr val="4F4BF7"/>
    <a:srgbClr val="0078D7"/>
    <a:srgbClr val="D83B01"/>
    <a:srgbClr val="FFFFFF"/>
    <a:srgbClr val="737373"/>
    <a:srgbClr val="000000"/>
    <a:srgbClr val="353535"/>
    <a:srgbClr val="FF8C00"/>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4DF259-930B-4458-BF17-7C5972D11CBE}" v="3" dt="2021-05-20T06:52:14.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520"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0804BF-C60E-F746-AC9C-D6B593079F49}" type="datetime8">
              <a:rPr lang="en-US" smtClean="0">
                <a:latin typeface="Segoe UI" pitchFamily="34" charset="0"/>
              </a:rPr>
              <a:t>4/1/2022 5:37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4855BF8F-053A-F84D-AF6C-4A55FCB8E7BC}" type="datetime8">
              <a:rPr lang="en-US" smtClean="0"/>
              <a:t>4/1/2022 5:36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32</a:t>
            </a:fld>
            <a:endParaRPr lang="en-US"/>
          </a:p>
        </p:txBody>
      </p:sp>
    </p:spTree>
    <p:extLst>
      <p:ext uri="{BB962C8B-B14F-4D97-AF65-F5344CB8AC3E}">
        <p14:creationId xmlns:p14="http://schemas.microsoft.com/office/powerpoint/2010/main" val="191719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19.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5.emf"/><Relationship Id="rId4" Type="http://schemas.openxmlformats.org/officeDocument/2006/relationships/oleObject" Target="../embeddings/oleObject4.bin"/></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 Id="rId4" Type="http://schemas.openxmlformats.org/officeDocument/2006/relationships/image" Target="../media/image27.sv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1.png"/><Relationship Id="rId1" Type="http://schemas.openxmlformats.org/officeDocument/2006/relationships/slideMaster" Target="../slideMasters/slideMaster11.xml"/><Relationship Id="rId4" Type="http://schemas.openxmlformats.org/officeDocument/2006/relationships/image" Target="../media/image32.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3.png"/><Relationship Id="rId1" Type="http://schemas.openxmlformats.org/officeDocument/2006/relationships/slideMaster" Target="../slideMasters/slideMaster11.xml"/><Relationship Id="rId4" Type="http://schemas.openxmlformats.org/officeDocument/2006/relationships/image" Target="../media/image32.jpe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1.png"/><Relationship Id="rId1" Type="http://schemas.openxmlformats.org/officeDocument/2006/relationships/slideMaster" Target="../slideMasters/slideMaster12.xml"/><Relationship Id="rId4" Type="http://schemas.openxmlformats.org/officeDocument/2006/relationships/image" Target="../media/image32.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3.png"/><Relationship Id="rId1" Type="http://schemas.openxmlformats.org/officeDocument/2006/relationships/slideMaster" Target="../slideMasters/slideMaster12.xml"/><Relationship Id="rId4" Type="http://schemas.openxmlformats.org/officeDocument/2006/relationships/image" Target="../media/image32.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32.jpe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3.png"/><Relationship Id="rId1" Type="http://schemas.openxmlformats.org/officeDocument/2006/relationships/slideMaster" Target="../slideMasters/slideMaster13.xml"/><Relationship Id="rId4" Type="http://schemas.openxmlformats.org/officeDocument/2006/relationships/image" Target="../media/image32.jpe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0.emf"/><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flipH="1">
            <a:off x="11573305" y="6355080"/>
            <a:ext cx="590120" cy="465138"/>
          </a:xfrm>
          <a:prstGeom prst="rect">
            <a:avLst/>
          </a:prstGeom>
        </p:spPr>
        <p:txBody>
          <a:bodyPr vert="horz" lIns="91440" tIns="45720" rIns="91440" bIns="45720" rtlCol="0" anchor="ctr"/>
          <a:lstStyle>
            <a:lvl1pPr algn="r">
              <a:defRPr sz="1000">
                <a:solidFill>
                  <a:srgbClr val="505050"/>
                </a:solidFill>
                <a:latin typeface="+mn-lt"/>
                <a:cs typeface="Segoe UI Light"/>
              </a:defRPr>
            </a:lvl1pPr>
          </a:lstStyle>
          <a:p>
            <a:fld id="{8137F5A6-59D9-9242-AE3B-E235E9FEDF56}" type="slidenum">
              <a:rPr lang="en-US" smtClean="0"/>
              <a:pPr/>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69514"/>
          </a:xfrm>
        </p:spPr>
        <p:txBody>
          <a:bodyPr wrap="square">
            <a:spAutoFit/>
          </a:bodyPr>
          <a:lstStyle>
            <a:lvl1pPr marL="0" indent="0">
              <a:spcBef>
                <a:spcPts val="1224"/>
              </a:spcBef>
              <a:buClr>
                <a:schemeClr val="tx1"/>
              </a:buClr>
              <a:buFont typeface="Wingdings" pitchFamily="2" charset="2"/>
              <a:buNone/>
              <a:defRPr sz="3598">
                <a:gradFill>
                  <a:gsLst>
                    <a:gs pos="5109">
                      <a:schemeClr val="tx2"/>
                    </a:gs>
                    <a:gs pos="25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969514"/>
          </a:xfrm>
        </p:spPr>
        <p:txBody>
          <a:bodyPr wrap="square">
            <a:spAutoFit/>
          </a:bodyPr>
          <a:lstStyle>
            <a:lvl1pPr marL="0" indent="0">
              <a:spcBef>
                <a:spcPts val="1224"/>
              </a:spcBef>
              <a:buClr>
                <a:schemeClr val="tx1"/>
              </a:buClr>
              <a:buFont typeface="Wingdings" pitchFamily="2" charset="2"/>
              <a:buNone/>
              <a:defRPr sz="3598">
                <a:gradFill>
                  <a:gsLst>
                    <a:gs pos="100000">
                      <a:schemeClr val="tx2"/>
                    </a:gs>
                    <a:gs pos="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82818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10" name="Text Placeholder 2"/>
          <p:cNvSpPr>
            <a:spLocks noGrp="1"/>
          </p:cNvSpPr>
          <p:nvPr>
            <p:ph type="body" sz="quarter" idx="15" hasCustomPrompt="1"/>
          </p:nvPr>
        </p:nvSpPr>
        <p:spPr>
          <a:xfrm>
            <a:off x="433867" y="1757185"/>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65567" y="1757186"/>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33867" y="2231424"/>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65567" y="2231422"/>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33867" y="2705670"/>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65567" y="2705669"/>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33867" y="3179929"/>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65567" y="3179930"/>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33867" y="3654177"/>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65567" y="3654178"/>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33867" y="4128428"/>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65567" y="4128428"/>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a:xfrm>
            <a:off x="11556570" y="6483350"/>
            <a:ext cx="695837" cy="371475"/>
          </a:xfrm>
          <a:prstGeom prst="rect">
            <a:avLst/>
          </a:prstGeom>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ED417C28-0C83-4215-87EC-A86D9B635FE6}"/>
              </a:ext>
            </a:extLst>
          </p:cNvPr>
          <p:cNvSpPr>
            <a:spLocks noGrp="1"/>
          </p:cNvSpPr>
          <p:nvPr>
            <p:ph type="title" hasCustomPrompt="1"/>
          </p:nvPr>
        </p:nvSpPr>
        <p:spPr>
          <a:xfrm>
            <a:off x="394820" y="341737"/>
            <a:ext cx="10637553" cy="1165754"/>
          </a:xfrm>
        </p:spPr>
        <p:txBody>
          <a:bodyPr vert="horz" lIns="0" tIns="0" rIns="0" bIns="0" rtlCol="0" anchor="t" anchorCtr="0">
            <a:noAutofit/>
          </a:bodyPr>
          <a:lstStyle>
            <a:lvl1pPr>
              <a:defRPr lang="en-US" b="0">
                <a:gradFill>
                  <a:gsLst>
                    <a:gs pos="88496">
                      <a:schemeClr val="accent4"/>
                    </a:gs>
                    <a:gs pos="53097">
                      <a:schemeClr val="accent4"/>
                    </a:gs>
                  </a:gsLst>
                  <a:lin ang="5400000" scaled="1"/>
                </a:gradFill>
              </a:defRPr>
            </a:lvl1pPr>
          </a:lstStyle>
          <a:p>
            <a:pPr lvl="0">
              <a:buClrTx/>
            </a:pPr>
            <a:r>
              <a:rPr lang="en-US"/>
              <a:t>Headline</a:t>
            </a:r>
          </a:p>
        </p:txBody>
      </p:sp>
    </p:spTree>
    <p:extLst>
      <p:ext uri="{BB962C8B-B14F-4D97-AF65-F5344CB8AC3E}">
        <p14:creationId xmlns:p14="http://schemas.microsoft.com/office/powerpoint/2010/main" val="341658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8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a:xfrm>
            <a:off x="11556570" y="6483350"/>
            <a:ext cx="695837" cy="371475"/>
          </a:xfrm>
          <a:prstGeom prst="rect">
            <a:avLst/>
          </a:prstGeom>
        </p:spPr>
        <p:txBody>
          <a:bodyPr/>
          <a:lstStyle/>
          <a:p>
            <a:fld id="{6917C22C-C5D7-4539-A137-217872CE6377}" type="slidenum">
              <a:rPr lang="en-US" smtClean="0"/>
              <a:pPr/>
              <a:t>‹#›</a:t>
            </a:fld>
            <a:endParaRPr lang="en-US"/>
          </a:p>
        </p:txBody>
      </p:sp>
      <p:sp>
        <p:nvSpPr>
          <p:cNvPr id="6" name="Title 1">
            <a:extLst>
              <a:ext uri="{FF2B5EF4-FFF2-40B4-BE49-F238E27FC236}">
                <a16:creationId xmlns:a16="http://schemas.microsoft.com/office/drawing/2014/main" id="{C4CF57F4-2D04-4884-BB5B-2BC7DC27E5A7}"/>
              </a:ext>
            </a:extLst>
          </p:cNvPr>
          <p:cNvSpPr>
            <a:spLocks noGrp="1"/>
          </p:cNvSpPr>
          <p:nvPr>
            <p:ph type="title"/>
          </p:nvPr>
        </p:nvSpPr>
        <p:spPr>
          <a:xfrm>
            <a:off x="275299" y="294444"/>
            <a:ext cx="10757073" cy="1165754"/>
          </a:xfrm>
        </p:spPr>
        <p:txBody>
          <a:bodyPr/>
          <a:lstStyle/>
          <a:p>
            <a:r>
              <a:rPr lang="en-US"/>
              <a:t>Click to edit Master title style</a:t>
            </a:r>
          </a:p>
        </p:txBody>
      </p:sp>
    </p:spTree>
    <p:extLst>
      <p:ext uri="{BB962C8B-B14F-4D97-AF65-F5344CB8AC3E}">
        <p14:creationId xmlns:p14="http://schemas.microsoft.com/office/powerpoint/2010/main" val="1938056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555999ED-F480-C740-A1F0-8786803292D6}"/>
              </a:ext>
            </a:extLst>
          </p:cNvPr>
          <p:cNvSpPr>
            <a:spLocks noGrp="1"/>
          </p:cNvSpPr>
          <p:nvPr>
            <p:ph type="body" sz="quarter" idx="10" hasCustomPrompt="1"/>
          </p:nvPr>
        </p:nvSpPr>
        <p:spPr>
          <a:xfrm>
            <a:off x="4294231" y="585352"/>
            <a:ext cx="6088691" cy="461394"/>
          </a:xfrm>
          <a:prstGeom prst="rect">
            <a:avLst/>
          </a:prstGeom>
        </p:spPr>
        <p:txBody>
          <a:bodyPr/>
          <a:lstStyle>
            <a:lvl1pPr marL="0" indent="0">
              <a:buNone/>
              <a:defRPr sz="2040" b="1" i="0">
                <a:solidFill>
                  <a:schemeClr val="tx1">
                    <a:lumMod val="75000"/>
                    <a:lumOff val="25000"/>
                  </a:schemeClr>
                </a:solidFill>
                <a:latin typeface="Segoe UI" panose="020B0502040204020203" pitchFamily="34" charset="0"/>
                <a:cs typeface="Segoe UI" panose="020B0502040204020203" pitchFamily="34" charset="0"/>
              </a:defRPr>
            </a:lvl1pPr>
            <a:lvl2pPr>
              <a:defRPr sz="2448" b="0" i="0">
                <a:solidFill>
                  <a:schemeClr val="tx1">
                    <a:lumMod val="75000"/>
                    <a:lumOff val="25000"/>
                  </a:schemeClr>
                </a:solidFill>
                <a:latin typeface="Segoe UI" panose="020B0502040204020203" pitchFamily="34" charset="0"/>
                <a:cs typeface="Segoe UI" panose="020B0502040204020203" pitchFamily="34" charset="0"/>
              </a:defRPr>
            </a:lvl2pPr>
            <a:lvl3pPr>
              <a:defRPr sz="2448" b="0" i="0">
                <a:solidFill>
                  <a:schemeClr val="tx1">
                    <a:lumMod val="75000"/>
                    <a:lumOff val="25000"/>
                  </a:schemeClr>
                </a:solidFill>
                <a:latin typeface="Segoe UI" panose="020B0502040204020203" pitchFamily="34" charset="0"/>
                <a:cs typeface="Segoe UI" panose="020B0502040204020203" pitchFamily="34" charset="0"/>
              </a:defRPr>
            </a:lvl3pPr>
            <a:lvl4pPr>
              <a:defRPr sz="2448" b="0" i="0">
                <a:solidFill>
                  <a:schemeClr val="tx1">
                    <a:lumMod val="75000"/>
                    <a:lumOff val="25000"/>
                  </a:schemeClr>
                </a:solidFill>
                <a:latin typeface="Segoe UI" panose="020B0502040204020203" pitchFamily="34" charset="0"/>
                <a:cs typeface="Segoe UI" panose="020B0502040204020203" pitchFamily="34" charset="0"/>
              </a:defRPr>
            </a:lvl4pPr>
            <a:lvl5pPr>
              <a:defRPr sz="2448"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Lorem ipsum</a:t>
            </a:r>
          </a:p>
        </p:txBody>
      </p:sp>
      <p:sp>
        <p:nvSpPr>
          <p:cNvPr id="21" name="Title 18">
            <a:extLst>
              <a:ext uri="{FF2B5EF4-FFF2-40B4-BE49-F238E27FC236}">
                <a16:creationId xmlns:a16="http://schemas.microsoft.com/office/drawing/2014/main" id="{07616163-5C84-134C-AA39-5D05EA0CFB81}"/>
              </a:ext>
            </a:extLst>
          </p:cNvPr>
          <p:cNvSpPr>
            <a:spLocks noGrp="1"/>
          </p:cNvSpPr>
          <p:nvPr>
            <p:ph type="title" hasCustomPrompt="1"/>
          </p:nvPr>
        </p:nvSpPr>
        <p:spPr>
          <a:xfrm>
            <a:off x="612295" y="610558"/>
            <a:ext cx="2850505" cy="436189"/>
          </a:xfrm>
          <a:prstGeom prst="rect">
            <a:avLst/>
          </a:prstGeom>
        </p:spPr>
        <p:txBody>
          <a:bodyPr/>
          <a:lstStyle>
            <a:lvl1pPr>
              <a:defRPr sz="1632" b="1" i="0">
                <a:solidFill>
                  <a:schemeClr val="bg2">
                    <a:lumMod val="25000"/>
                  </a:schemeClr>
                </a:solidFill>
                <a:latin typeface="Segoe UI" panose="020B0502040204020203" pitchFamily="34" charset="0"/>
                <a:cs typeface="Segoe UI" panose="020B0502040204020203" pitchFamily="34" charset="0"/>
              </a:defRPr>
            </a:lvl1pPr>
          </a:lstStyle>
          <a:p>
            <a:r>
              <a:rPr lang="en-US"/>
              <a:t>Title</a:t>
            </a:r>
          </a:p>
        </p:txBody>
      </p:sp>
      <p:sp>
        <p:nvSpPr>
          <p:cNvPr id="6" name="Text Placeholder 15">
            <a:extLst>
              <a:ext uri="{FF2B5EF4-FFF2-40B4-BE49-F238E27FC236}">
                <a16:creationId xmlns:a16="http://schemas.microsoft.com/office/drawing/2014/main" id="{39D5C216-9C21-0E4B-85A3-178B99757BE1}"/>
              </a:ext>
            </a:extLst>
          </p:cNvPr>
          <p:cNvSpPr>
            <a:spLocks noGrp="1"/>
          </p:cNvSpPr>
          <p:nvPr>
            <p:ph type="body" sz="quarter" idx="11" hasCustomPrompt="1"/>
          </p:nvPr>
        </p:nvSpPr>
        <p:spPr>
          <a:xfrm>
            <a:off x="4294231" y="1046746"/>
            <a:ext cx="6088691" cy="597372"/>
          </a:xfrm>
          <a:prstGeom prst="rect">
            <a:avLst/>
          </a:prstGeom>
        </p:spPr>
        <p:txBody>
          <a:bodyPr/>
          <a:lstStyle>
            <a:lvl1pPr marL="0" indent="0">
              <a:buNone/>
              <a:defRPr sz="1836" b="0" i="0">
                <a:solidFill>
                  <a:schemeClr val="tx1">
                    <a:lumMod val="75000"/>
                    <a:lumOff val="25000"/>
                  </a:schemeClr>
                </a:solidFill>
                <a:latin typeface="Segoe UI" panose="020B0502040204020203" pitchFamily="34" charset="0"/>
                <a:cs typeface="Segoe UI" panose="020B0502040204020203" pitchFamily="34" charset="0"/>
              </a:defRPr>
            </a:lvl1pPr>
            <a:lvl2pPr>
              <a:defRPr sz="2448" b="0" i="0">
                <a:solidFill>
                  <a:schemeClr val="tx1">
                    <a:lumMod val="75000"/>
                    <a:lumOff val="25000"/>
                  </a:schemeClr>
                </a:solidFill>
                <a:latin typeface="Segoe UI" panose="020B0502040204020203" pitchFamily="34" charset="0"/>
                <a:cs typeface="Segoe UI" panose="020B0502040204020203" pitchFamily="34" charset="0"/>
              </a:defRPr>
            </a:lvl2pPr>
            <a:lvl3pPr>
              <a:defRPr sz="2448" b="0" i="0">
                <a:solidFill>
                  <a:schemeClr val="tx1">
                    <a:lumMod val="75000"/>
                    <a:lumOff val="25000"/>
                  </a:schemeClr>
                </a:solidFill>
                <a:latin typeface="Segoe UI" panose="020B0502040204020203" pitchFamily="34" charset="0"/>
                <a:cs typeface="Segoe UI" panose="020B0502040204020203" pitchFamily="34" charset="0"/>
              </a:defRPr>
            </a:lvl3pPr>
            <a:lvl4pPr>
              <a:defRPr sz="2448" b="0" i="0">
                <a:solidFill>
                  <a:schemeClr val="tx1">
                    <a:lumMod val="75000"/>
                    <a:lumOff val="25000"/>
                  </a:schemeClr>
                </a:solidFill>
                <a:latin typeface="Segoe UI" panose="020B0502040204020203" pitchFamily="34" charset="0"/>
                <a:cs typeface="Segoe UI" panose="020B0502040204020203" pitchFamily="34" charset="0"/>
              </a:defRPr>
            </a:lvl4pPr>
            <a:lvl5pPr>
              <a:defRPr sz="2448"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Lorem ipsum</a:t>
            </a:r>
          </a:p>
        </p:txBody>
      </p:sp>
    </p:spTree>
    <p:extLst>
      <p:ext uri="{BB962C8B-B14F-4D97-AF65-F5344CB8AC3E}">
        <p14:creationId xmlns:p14="http://schemas.microsoft.com/office/powerpoint/2010/main" val="13230226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6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94821" y="341737"/>
            <a:ext cx="730416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37709" y="2180312"/>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38190" y="1673342"/>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207825" y="2180312"/>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205926" y="1673342"/>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37709" y="3185675"/>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38190" y="2678697"/>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207825" y="3185675"/>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205926" y="2678697"/>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37709" y="4206528"/>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38190" y="3699558"/>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207825" y="4206528"/>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205926" y="3699558"/>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4056680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7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94820" y="341737"/>
            <a:ext cx="11576517"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33867" y="1757185"/>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65567" y="1757185"/>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33867" y="2231423"/>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65567" y="2231421"/>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33867" y="2705670"/>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65567" y="2705668"/>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33867" y="3179929"/>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65567" y="3179929"/>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33867" y="3654177"/>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65567" y="3654177"/>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33867" y="4128427"/>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65567" y="4128427"/>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Tree>
    <p:extLst>
      <p:ext uri="{BB962C8B-B14F-4D97-AF65-F5344CB8AC3E}">
        <p14:creationId xmlns:p14="http://schemas.microsoft.com/office/powerpoint/2010/main" val="1998960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3007" y="294444"/>
            <a:ext cx="10757074" cy="1165754"/>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0945448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1_Section Title Accent Color 1">
    <p:bg>
      <p:bgPr>
        <a:solidFill>
          <a:schemeClr val="bg2"/>
        </a:solidFill>
        <a:effectLst/>
      </p:bgPr>
    </p:bg>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4A6C7101-8A93-42F6-AF40-5E411CBC0E81}"/>
              </a:ext>
            </a:extLst>
          </p:cNvPr>
          <p:cNvSpPr>
            <a:spLocks noGrp="1"/>
          </p:cNvSpPr>
          <p:nvPr>
            <p:ph type="body" sz="quarter" idx="11" hasCustomPrompt="1"/>
          </p:nvPr>
        </p:nvSpPr>
        <p:spPr>
          <a:xfrm>
            <a:off x="435641" y="3490657"/>
            <a:ext cx="3611214" cy="2444922"/>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400" b="0" kern="1200" cap="none" spc="0" baseline="0" dirty="0" smtClean="0">
                <a:gradFill>
                  <a:gsLst>
                    <a:gs pos="19251">
                      <a:schemeClr val="tx1"/>
                    </a:gs>
                    <a:gs pos="38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a:extLst>
              <a:ext uri="{FF2B5EF4-FFF2-40B4-BE49-F238E27FC236}">
                <a16:creationId xmlns:a16="http://schemas.microsoft.com/office/drawing/2014/main" id="{7FFED12F-F705-4250-B4F0-5F2E64BE19A1}"/>
              </a:ext>
            </a:extLst>
          </p:cNvPr>
          <p:cNvSpPr>
            <a:spLocks noGrp="1"/>
          </p:cNvSpPr>
          <p:nvPr>
            <p:ph type="body" sz="quarter" idx="17" hasCustomPrompt="1"/>
          </p:nvPr>
        </p:nvSpPr>
        <p:spPr>
          <a:xfrm>
            <a:off x="436408" y="289287"/>
            <a:ext cx="11567749" cy="412428"/>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1800" b="0" kern="1200" cap="all" spc="2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Overline</a:t>
            </a:r>
          </a:p>
        </p:txBody>
      </p:sp>
      <p:sp>
        <p:nvSpPr>
          <p:cNvPr id="24" name="Text Placeholder 2">
            <a:extLst>
              <a:ext uri="{FF2B5EF4-FFF2-40B4-BE49-F238E27FC236}">
                <a16:creationId xmlns:a16="http://schemas.microsoft.com/office/drawing/2014/main" id="{C84C1D55-57C1-4389-98E4-97A6BCA99CC5}"/>
              </a:ext>
            </a:extLst>
          </p:cNvPr>
          <p:cNvSpPr>
            <a:spLocks noGrp="1"/>
          </p:cNvSpPr>
          <p:nvPr>
            <p:ph type="body" sz="quarter" idx="14" hasCustomPrompt="1"/>
          </p:nvPr>
        </p:nvSpPr>
        <p:spPr>
          <a:xfrm>
            <a:off x="400478" y="2449554"/>
            <a:ext cx="3646377" cy="1005798"/>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a:t>
            </a:r>
          </a:p>
        </p:txBody>
      </p:sp>
      <p:sp>
        <p:nvSpPr>
          <p:cNvPr id="25" name="Text Placeholder 2">
            <a:extLst>
              <a:ext uri="{FF2B5EF4-FFF2-40B4-BE49-F238E27FC236}">
                <a16:creationId xmlns:a16="http://schemas.microsoft.com/office/drawing/2014/main" id="{B6E197AA-C785-4223-8750-AB38589537DA}"/>
              </a:ext>
            </a:extLst>
          </p:cNvPr>
          <p:cNvSpPr>
            <a:spLocks noGrp="1"/>
          </p:cNvSpPr>
          <p:nvPr>
            <p:ph type="body" sz="quarter" idx="18" hasCustomPrompt="1"/>
          </p:nvPr>
        </p:nvSpPr>
        <p:spPr>
          <a:xfrm>
            <a:off x="4401851" y="3490657"/>
            <a:ext cx="3611214" cy="2444922"/>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400" b="0" kern="1200" cap="none" spc="0" baseline="0" dirty="0" smtClean="0">
                <a:gradFill>
                  <a:gsLst>
                    <a:gs pos="19251">
                      <a:schemeClr val="tx1"/>
                    </a:gs>
                    <a:gs pos="38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a:extLst>
              <a:ext uri="{FF2B5EF4-FFF2-40B4-BE49-F238E27FC236}">
                <a16:creationId xmlns:a16="http://schemas.microsoft.com/office/drawing/2014/main" id="{8BD72096-C6D7-4448-972D-7677E7EB68E7}"/>
              </a:ext>
            </a:extLst>
          </p:cNvPr>
          <p:cNvSpPr>
            <a:spLocks noGrp="1"/>
          </p:cNvSpPr>
          <p:nvPr>
            <p:ph type="body" sz="quarter" idx="19" hasCustomPrompt="1"/>
          </p:nvPr>
        </p:nvSpPr>
        <p:spPr>
          <a:xfrm>
            <a:off x="4366688" y="2449554"/>
            <a:ext cx="3646377" cy="1005798"/>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a:t>
            </a:r>
          </a:p>
        </p:txBody>
      </p:sp>
      <p:sp>
        <p:nvSpPr>
          <p:cNvPr id="27" name="Text Placeholder 2">
            <a:extLst>
              <a:ext uri="{FF2B5EF4-FFF2-40B4-BE49-F238E27FC236}">
                <a16:creationId xmlns:a16="http://schemas.microsoft.com/office/drawing/2014/main" id="{3E089931-C85B-4CF6-BC2A-C152066C1280}"/>
              </a:ext>
            </a:extLst>
          </p:cNvPr>
          <p:cNvSpPr>
            <a:spLocks noGrp="1"/>
          </p:cNvSpPr>
          <p:nvPr>
            <p:ph type="body" sz="quarter" idx="20" hasCustomPrompt="1"/>
          </p:nvPr>
        </p:nvSpPr>
        <p:spPr>
          <a:xfrm>
            <a:off x="8368061" y="3490657"/>
            <a:ext cx="3611214" cy="2444922"/>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400" b="0" kern="1200" cap="none" spc="0" baseline="0" dirty="0" smtClean="0">
                <a:gradFill>
                  <a:gsLst>
                    <a:gs pos="19251">
                      <a:schemeClr val="tx1"/>
                    </a:gs>
                    <a:gs pos="38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8" name="Text Placeholder 2">
            <a:extLst>
              <a:ext uri="{FF2B5EF4-FFF2-40B4-BE49-F238E27FC236}">
                <a16:creationId xmlns:a16="http://schemas.microsoft.com/office/drawing/2014/main" id="{3BD69284-EB32-4205-B725-60D6FBFBCF75}"/>
              </a:ext>
            </a:extLst>
          </p:cNvPr>
          <p:cNvSpPr>
            <a:spLocks noGrp="1"/>
          </p:cNvSpPr>
          <p:nvPr>
            <p:ph type="body" sz="quarter" idx="21" hasCustomPrompt="1"/>
          </p:nvPr>
        </p:nvSpPr>
        <p:spPr>
          <a:xfrm>
            <a:off x="8332898" y="2449554"/>
            <a:ext cx="3646377" cy="1005798"/>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a:t>
            </a:r>
          </a:p>
        </p:txBody>
      </p:sp>
      <p:sp>
        <p:nvSpPr>
          <p:cNvPr id="29" name="Text Placeholder 2">
            <a:extLst>
              <a:ext uri="{FF2B5EF4-FFF2-40B4-BE49-F238E27FC236}">
                <a16:creationId xmlns:a16="http://schemas.microsoft.com/office/drawing/2014/main" id="{90D6B868-55A5-491C-93B3-24A03D014F66}"/>
              </a:ext>
            </a:extLst>
          </p:cNvPr>
          <p:cNvSpPr>
            <a:spLocks noGrp="1"/>
          </p:cNvSpPr>
          <p:nvPr>
            <p:ph type="body" sz="quarter" idx="15" hasCustomPrompt="1"/>
          </p:nvPr>
        </p:nvSpPr>
        <p:spPr>
          <a:xfrm>
            <a:off x="451683" y="6079958"/>
            <a:ext cx="3595172" cy="484080"/>
          </a:xfrm>
        </p:spPr>
        <p:txBody>
          <a:bodyPr lIns="0" tIns="0" rIns="0" bIns="0" anchor="b" anchorCtr="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1200" b="0" kern="1200" cap="none" spc="0" baseline="0" dirty="0" smtClean="0">
                <a:gradFill>
                  <a:gsLst>
                    <a:gs pos="19251">
                      <a:schemeClr val="tx1"/>
                    </a:gs>
                    <a:gs pos="38000">
                      <a:schemeClr val="tx1"/>
                    </a:gs>
                  </a:gsLst>
                  <a:lin ang="5400000" scaled="1"/>
                </a:gradFill>
                <a:latin typeface="+mn-lt"/>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Source</a:t>
            </a:r>
          </a:p>
        </p:txBody>
      </p:sp>
      <p:sp>
        <p:nvSpPr>
          <p:cNvPr id="11" name="Text Placeholder 2">
            <a:extLst>
              <a:ext uri="{FF2B5EF4-FFF2-40B4-BE49-F238E27FC236}">
                <a16:creationId xmlns:a16="http://schemas.microsoft.com/office/drawing/2014/main" id="{E83CEAF3-C0B9-4ED8-88A0-450D25D42821}"/>
              </a:ext>
            </a:extLst>
          </p:cNvPr>
          <p:cNvSpPr>
            <a:spLocks noGrp="1"/>
          </p:cNvSpPr>
          <p:nvPr>
            <p:ph type="body" sz="quarter" idx="22" hasCustomPrompt="1"/>
          </p:nvPr>
        </p:nvSpPr>
        <p:spPr>
          <a:xfrm>
            <a:off x="4420651" y="6079958"/>
            <a:ext cx="3595172" cy="484080"/>
          </a:xfrm>
        </p:spPr>
        <p:txBody>
          <a:bodyPr lIns="0" tIns="0" rIns="0" bIns="0" anchor="b" anchorCtr="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1200" b="0" kern="1200" cap="none" spc="0" baseline="0" dirty="0" smtClean="0">
                <a:gradFill>
                  <a:gsLst>
                    <a:gs pos="19251">
                      <a:schemeClr val="tx1"/>
                    </a:gs>
                    <a:gs pos="38000">
                      <a:schemeClr val="tx1"/>
                    </a:gs>
                  </a:gsLst>
                  <a:lin ang="5400000" scaled="1"/>
                </a:gradFill>
                <a:latin typeface="+mn-lt"/>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Source</a:t>
            </a:r>
          </a:p>
        </p:txBody>
      </p:sp>
      <p:sp>
        <p:nvSpPr>
          <p:cNvPr id="12" name="Text Placeholder 2">
            <a:extLst>
              <a:ext uri="{FF2B5EF4-FFF2-40B4-BE49-F238E27FC236}">
                <a16:creationId xmlns:a16="http://schemas.microsoft.com/office/drawing/2014/main" id="{EEBB376A-6AD3-4D45-A7D6-1866BA5017AC}"/>
              </a:ext>
            </a:extLst>
          </p:cNvPr>
          <p:cNvSpPr>
            <a:spLocks noGrp="1"/>
          </p:cNvSpPr>
          <p:nvPr>
            <p:ph type="body" sz="quarter" idx="23" hasCustomPrompt="1"/>
          </p:nvPr>
        </p:nvSpPr>
        <p:spPr>
          <a:xfrm>
            <a:off x="8389619" y="6079958"/>
            <a:ext cx="3595172" cy="484080"/>
          </a:xfrm>
        </p:spPr>
        <p:txBody>
          <a:bodyPr lIns="0" tIns="0" rIns="0" bIns="0" anchor="b" anchorCtr="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1200" b="0" kern="1200" cap="none" spc="0" baseline="0" dirty="0" smtClean="0">
                <a:gradFill>
                  <a:gsLst>
                    <a:gs pos="19251">
                      <a:schemeClr val="tx1"/>
                    </a:gs>
                    <a:gs pos="38000">
                      <a:schemeClr val="tx1"/>
                    </a:gs>
                  </a:gsLst>
                  <a:lin ang="5400000" scaled="1"/>
                </a:gradFill>
                <a:latin typeface="+mn-lt"/>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Source</a:t>
            </a:r>
          </a:p>
        </p:txBody>
      </p:sp>
    </p:spTree>
    <p:extLst>
      <p:ext uri="{BB962C8B-B14F-4D97-AF65-F5344CB8AC3E}">
        <p14:creationId xmlns:p14="http://schemas.microsoft.com/office/powerpoint/2010/main" val="29457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1_Section Title Accent Color 1">
    <p:bg>
      <p:bgPr>
        <a:solidFill>
          <a:schemeClr val="bg2"/>
        </a:solidFill>
        <a:effectLst/>
      </p:bgPr>
    </p:bg>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4A6C7101-8A93-42F6-AF40-5E411CBC0E81}"/>
              </a:ext>
            </a:extLst>
          </p:cNvPr>
          <p:cNvSpPr>
            <a:spLocks noGrp="1"/>
          </p:cNvSpPr>
          <p:nvPr>
            <p:ph type="body" sz="quarter" idx="11" hasCustomPrompt="1"/>
          </p:nvPr>
        </p:nvSpPr>
        <p:spPr>
          <a:xfrm>
            <a:off x="435640" y="3490657"/>
            <a:ext cx="5628275" cy="2444922"/>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800" b="0" kern="1200" cap="none" spc="0" baseline="0" dirty="0" smtClean="0">
                <a:gradFill>
                  <a:gsLst>
                    <a:gs pos="19251">
                      <a:schemeClr val="tx1"/>
                    </a:gs>
                    <a:gs pos="38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a:extLst>
              <a:ext uri="{FF2B5EF4-FFF2-40B4-BE49-F238E27FC236}">
                <a16:creationId xmlns:a16="http://schemas.microsoft.com/office/drawing/2014/main" id="{7FFED12F-F705-4250-B4F0-5F2E64BE19A1}"/>
              </a:ext>
            </a:extLst>
          </p:cNvPr>
          <p:cNvSpPr>
            <a:spLocks noGrp="1"/>
          </p:cNvSpPr>
          <p:nvPr>
            <p:ph type="body" sz="quarter" idx="17" hasCustomPrompt="1"/>
          </p:nvPr>
        </p:nvSpPr>
        <p:spPr>
          <a:xfrm>
            <a:off x="436408" y="289287"/>
            <a:ext cx="11567749" cy="412428"/>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1800" b="0" kern="1200" cap="all" spc="2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Overline</a:t>
            </a:r>
          </a:p>
        </p:txBody>
      </p:sp>
      <p:sp>
        <p:nvSpPr>
          <p:cNvPr id="24" name="Text Placeholder 2">
            <a:extLst>
              <a:ext uri="{FF2B5EF4-FFF2-40B4-BE49-F238E27FC236}">
                <a16:creationId xmlns:a16="http://schemas.microsoft.com/office/drawing/2014/main" id="{C84C1D55-57C1-4389-98E4-97A6BCA99CC5}"/>
              </a:ext>
            </a:extLst>
          </p:cNvPr>
          <p:cNvSpPr>
            <a:spLocks noGrp="1"/>
          </p:cNvSpPr>
          <p:nvPr>
            <p:ph type="body" sz="quarter" idx="14" hasCustomPrompt="1"/>
          </p:nvPr>
        </p:nvSpPr>
        <p:spPr>
          <a:xfrm>
            <a:off x="400478" y="2449554"/>
            <a:ext cx="5683079" cy="1005798"/>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7200"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a:t>
            </a:r>
          </a:p>
        </p:txBody>
      </p:sp>
      <p:sp>
        <p:nvSpPr>
          <p:cNvPr id="25" name="Text Placeholder 2">
            <a:extLst>
              <a:ext uri="{FF2B5EF4-FFF2-40B4-BE49-F238E27FC236}">
                <a16:creationId xmlns:a16="http://schemas.microsoft.com/office/drawing/2014/main" id="{B6E197AA-C785-4223-8750-AB38589537DA}"/>
              </a:ext>
            </a:extLst>
          </p:cNvPr>
          <p:cNvSpPr>
            <a:spLocks noGrp="1"/>
          </p:cNvSpPr>
          <p:nvPr>
            <p:ph type="body" sz="quarter" idx="18" hasCustomPrompt="1"/>
          </p:nvPr>
        </p:nvSpPr>
        <p:spPr>
          <a:xfrm>
            <a:off x="6321751" y="3490657"/>
            <a:ext cx="5628275" cy="2444922"/>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800" b="0" kern="1200" cap="none" spc="0" baseline="0" dirty="0" smtClean="0">
                <a:gradFill>
                  <a:gsLst>
                    <a:gs pos="19251">
                      <a:schemeClr val="tx1"/>
                    </a:gs>
                    <a:gs pos="38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a:extLst>
              <a:ext uri="{FF2B5EF4-FFF2-40B4-BE49-F238E27FC236}">
                <a16:creationId xmlns:a16="http://schemas.microsoft.com/office/drawing/2014/main" id="{8BD72096-C6D7-4448-972D-7677E7EB68E7}"/>
              </a:ext>
            </a:extLst>
          </p:cNvPr>
          <p:cNvSpPr>
            <a:spLocks noGrp="1"/>
          </p:cNvSpPr>
          <p:nvPr>
            <p:ph type="body" sz="quarter" idx="19" hasCustomPrompt="1"/>
          </p:nvPr>
        </p:nvSpPr>
        <p:spPr>
          <a:xfrm>
            <a:off x="6286589" y="2449554"/>
            <a:ext cx="5683079" cy="1005798"/>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7200"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a:t>
            </a:r>
          </a:p>
        </p:txBody>
      </p:sp>
      <p:sp>
        <p:nvSpPr>
          <p:cNvPr id="29" name="Text Placeholder 2">
            <a:extLst>
              <a:ext uri="{FF2B5EF4-FFF2-40B4-BE49-F238E27FC236}">
                <a16:creationId xmlns:a16="http://schemas.microsoft.com/office/drawing/2014/main" id="{90D6B868-55A5-491C-93B3-24A03D014F66}"/>
              </a:ext>
            </a:extLst>
          </p:cNvPr>
          <p:cNvSpPr>
            <a:spLocks noGrp="1"/>
          </p:cNvSpPr>
          <p:nvPr>
            <p:ph type="body" sz="quarter" idx="15" hasCustomPrompt="1"/>
          </p:nvPr>
        </p:nvSpPr>
        <p:spPr>
          <a:xfrm>
            <a:off x="451682" y="6079958"/>
            <a:ext cx="5603272" cy="484080"/>
          </a:xfrm>
        </p:spPr>
        <p:txBody>
          <a:bodyPr lIns="0" tIns="0" rIns="0" bIns="0" anchor="b" anchorCtr="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1200" b="0" kern="1200" cap="none" spc="0" baseline="0" dirty="0" smtClean="0">
                <a:gradFill>
                  <a:gsLst>
                    <a:gs pos="19251">
                      <a:schemeClr val="tx1"/>
                    </a:gs>
                    <a:gs pos="38000">
                      <a:schemeClr val="tx1"/>
                    </a:gs>
                  </a:gsLst>
                  <a:lin ang="5400000" scaled="1"/>
                </a:gradFill>
                <a:latin typeface="+mn-lt"/>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Source</a:t>
            </a:r>
          </a:p>
        </p:txBody>
      </p:sp>
      <p:sp>
        <p:nvSpPr>
          <p:cNvPr id="11" name="Text Placeholder 2">
            <a:extLst>
              <a:ext uri="{FF2B5EF4-FFF2-40B4-BE49-F238E27FC236}">
                <a16:creationId xmlns:a16="http://schemas.microsoft.com/office/drawing/2014/main" id="{E83CEAF3-C0B9-4ED8-88A0-450D25D42821}"/>
              </a:ext>
            </a:extLst>
          </p:cNvPr>
          <p:cNvSpPr>
            <a:spLocks noGrp="1"/>
          </p:cNvSpPr>
          <p:nvPr>
            <p:ph type="body" sz="quarter" idx="22" hasCustomPrompt="1"/>
          </p:nvPr>
        </p:nvSpPr>
        <p:spPr>
          <a:xfrm>
            <a:off x="6340551" y="6079958"/>
            <a:ext cx="5603272" cy="484080"/>
          </a:xfrm>
        </p:spPr>
        <p:txBody>
          <a:bodyPr lIns="0" tIns="0" rIns="0" bIns="0" anchor="b" anchorCtr="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1200" b="0" kern="1200" cap="none" spc="0" baseline="0" dirty="0" smtClean="0">
                <a:gradFill>
                  <a:gsLst>
                    <a:gs pos="19251">
                      <a:schemeClr val="tx1"/>
                    </a:gs>
                    <a:gs pos="38000">
                      <a:schemeClr val="tx1"/>
                    </a:gs>
                  </a:gsLst>
                  <a:lin ang="5400000" scaled="1"/>
                </a:gradFill>
                <a:latin typeface="+mn-lt"/>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Source</a:t>
            </a:r>
          </a:p>
        </p:txBody>
      </p:sp>
    </p:spTree>
    <p:extLst>
      <p:ext uri="{BB962C8B-B14F-4D97-AF65-F5344CB8AC3E}">
        <p14:creationId xmlns:p14="http://schemas.microsoft.com/office/powerpoint/2010/main" val="189629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7_Section Title Accent Color 1">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050023-C35B-4A48-A081-1FBE34D063F3}"/>
              </a:ext>
            </a:extLst>
          </p:cNvPr>
          <p:cNvSpPr>
            <a:spLocks noGrp="1"/>
          </p:cNvSpPr>
          <p:nvPr>
            <p:ph type="body" sz="quarter" idx="14" hasCustomPrompt="1"/>
          </p:nvPr>
        </p:nvSpPr>
        <p:spPr>
          <a:xfrm>
            <a:off x="400478" y="2479445"/>
            <a:ext cx="11635577" cy="2167240"/>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4" name="Text Placeholder 2">
            <a:extLst>
              <a:ext uri="{FF2B5EF4-FFF2-40B4-BE49-F238E27FC236}">
                <a16:creationId xmlns:a16="http://schemas.microsoft.com/office/drawing/2014/main" id="{4B9F7745-49A6-4511-8467-A8915E48D944}"/>
              </a:ext>
            </a:extLst>
          </p:cNvPr>
          <p:cNvSpPr>
            <a:spLocks noGrp="1"/>
          </p:cNvSpPr>
          <p:nvPr>
            <p:ph type="body" sz="quarter" idx="17" hasCustomPrompt="1"/>
          </p:nvPr>
        </p:nvSpPr>
        <p:spPr>
          <a:xfrm>
            <a:off x="436408" y="1899514"/>
            <a:ext cx="11567749" cy="412428"/>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1800" b="0" kern="1200" cap="all" spc="2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Overline</a:t>
            </a:r>
          </a:p>
        </p:txBody>
      </p:sp>
      <p:sp>
        <p:nvSpPr>
          <p:cNvPr id="6" name="Rectangle 5">
            <a:extLst>
              <a:ext uri="{FF2B5EF4-FFF2-40B4-BE49-F238E27FC236}">
                <a16:creationId xmlns:a16="http://schemas.microsoft.com/office/drawing/2014/main" id="{802BF246-1472-4744-9FAC-F3B901080C2C}"/>
              </a:ext>
            </a:extLst>
          </p:cNvPr>
          <p:cNvSpPr/>
          <p:nvPr userDrawn="1"/>
        </p:nvSpPr>
        <p:spPr bwMode="auto">
          <a:xfrm>
            <a:off x="0" y="5723286"/>
            <a:ext cx="12436475" cy="12712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816FA2F2-6019-4444-9818-D042045B57BF}"/>
              </a:ext>
            </a:extLst>
          </p:cNvPr>
          <p:cNvPicPr>
            <a:picLocks noChangeAspect="1"/>
          </p:cNvPicPr>
          <p:nvPr userDrawn="1"/>
        </p:nvPicPr>
        <p:blipFill>
          <a:blip r:embed="rId2"/>
          <a:stretch>
            <a:fillRect/>
          </a:stretch>
        </p:blipFill>
        <p:spPr>
          <a:xfrm>
            <a:off x="459230" y="6202711"/>
            <a:ext cx="1345305" cy="290948"/>
          </a:xfrm>
          <a:prstGeom prst="rect">
            <a:avLst/>
          </a:prstGeom>
        </p:spPr>
      </p:pic>
    </p:spTree>
    <p:extLst>
      <p:ext uri="{BB962C8B-B14F-4D97-AF65-F5344CB8AC3E}">
        <p14:creationId xmlns:p14="http://schemas.microsoft.com/office/powerpoint/2010/main" val="379735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908BBF-7519-4F76-961E-48860B1472D2}"/>
              </a:ext>
            </a:extLst>
          </p:cNvPr>
          <p:cNvSpPr/>
          <p:nvPr userDrawn="1"/>
        </p:nvSpPr>
        <p:spPr bwMode="auto">
          <a:xfrm>
            <a:off x="0" y="-1"/>
            <a:ext cx="12436475"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C7150221-A75D-41D6-8B20-771B0D8E33A5}"/>
              </a:ext>
            </a:extLst>
          </p:cNvPr>
          <p:cNvSpPr>
            <a:spLocks noGrp="1"/>
          </p:cNvSpPr>
          <p:nvPr>
            <p:ph type="body" sz="quarter" idx="10" hasCustomPrompt="1"/>
          </p:nvPr>
        </p:nvSpPr>
        <p:spPr>
          <a:xfrm>
            <a:off x="4435157" y="5222557"/>
            <a:ext cx="3566160" cy="492443"/>
          </a:xfrm>
        </p:spPr>
        <p:txBody>
          <a:bodyPr/>
          <a:lstStyle>
            <a:lvl1pPr marL="0" indent="0" algn="ctr">
              <a:buNone/>
              <a:defRPr sz="3200" cap="all" baseline="0">
                <a:solidFill>
                  <a:srgbClr val="50E6FF"/>
                </a:solidFill>
                <a:latin typeface="+mj-lt"/>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PRODUCT</a:t>
            </a:r>
          </a:p>
        </p:txBody>
      </p:sp>
      <p:sp>
        <p:nvSpPr>
          <p:cNvPr id="10" name="Picture Placeholder 9">
            <a:extLst>
              <a:ext uri="{FF2B5EF4-FFF2-40B4-BE49-F238E27FC236}">
                <a16:creationId xmlns:a16="http://schemas.microsoft.com/office/drawing/2014/main" id="{97BA4C22-25C1-4CD7-B511-B08201C5BE2C}"/>
              </a:ext>
            </a:extLst>
          </p:cNvPr>
          <p:cNvSpPr>
            <a:spLocks noGrp="1"/>
          </p:cNvSpPr>
          <p:nvPr>
            <p:ph type="pic" sz="quarter" idx="13" hasCustomPrompt="1"/>
          </p:nvPr>
        </p:nvSpPr>
        <p:spPr>
          <a:xfrm>
            <a:off x="415925" y="976947"/>
            <a:ext cx="11604624" cy="3205162"/>
          </a:xfrm>
        </p:spPr>
        <p:txBody>
          <a:bodyPr>
            <a:noAutofit/>
          </a:bodyPr>
          <a:lstStyle>
            <a:lvl1pPr>
              <a:defRPr>
                <a:solidFill>
                  <a:srgbClr val="50E6FF"/>
                </a:solidFill>
              </a:defRPr>
            </a:lvl1pPr>
          </a:lstStyle>
          <a:p>
            <a:r>
              <a:rPr lang="en-US"/>
              <a:t>PRODUCT</a:t>
            </a:r>
          </a:p>
        </p:txBody>
      </p:sp>
    </p:spTree>
    <p:extLst>
      <p:ext uri="{BB962C8B-B14F-4D97-AF65-F5344CB8AC3E}">
        <p14:creationId xmlns:p14="http://schemas.microsoft.com/office/powerpoint/2010/main" val="40103392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guide id="7" orient="horz" pos="2203">
          <p15:clr>
            <a:srgbClr val="FBAE40"/>
          </p15:clr>
        </p15:guide>
        <p15:guide id="8" pos="391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37224"/>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37224"/>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251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6737097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4"/>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52659" y="597450"/>
            <a:ext cx="1372986" cy="298433"/>
          </a:xfrm>
          <a:prstGeom prst="rect">
            <a:avLst/>
          </a:prstGeom>
        </p:spPr>
      </p:pic>
      <p:sp>
        <p:nvSpPr>
          <p:cNvPr id="9" name="Title 1"/>
          <p:cNvSpPr>
            <a:spLocks noGrp="1"/>
          </p:cNvSpPr>
          <p:nvPr>
            <p:ph type="title" hasCustomPrompt="1"/>
          </p:nvPr>
        </p:nvSpPr>
        <p:spPr>
          <a:xfrm>
            <a:off x="542232" y="2891970"/>
            <a:ext cx="5946656" cy="1255614"/>
          </a:xfrm>
          <a:noFill/>
        </p:spPr>
        <p:txBody>
          <a:bodyPr wrap="square" lIns="0" tIns="0" rIns="0" bIns="0" anchor="b" anchorCtr="0">
            <a:spAutoFit/>
          </a:bodyPr>
          <a:lstStyle>
            <a:lvl1pPr>
              <a:defRPr sz="4080"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42232" y="4584741"/>
            <a:ext cx="4663678" cy="313904"/>
          </a:xfrm>
          <a:noFill/>
        </p:spPr>
        <p:txBody>
          <a:bodyPr wrap="square" lIns="0" tIns="0" rIns="0" bIns="0">
            <a:spAutoFit/>
          </a:bodyPr>
          <a:lstStyle>
            <a:lvl1pPr marL="0" indent="0">
              <a:spcBef>
                <a:spcPts val="0"/>
              </a:spcBef>
              <a:buNone/>
              <a:defRPr sz="204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Graphic 6">
            <a:extLst>
              <a:ext uri="{FF2B5EF4-FFF2-40B4-BE49-F238E27FC236}">
                <a16:creationId xmlns:a16="http://schemas.microsoft.com/office/drawing/2014/main" id="{AAA296DB-6C8B-47E3-BBFA-72C3E77D51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35043" y="1467412"/>
            <a:ext cx="5001432" cy="5527114"/>
          </a:xfrm>
          <a:prstGeom prst="rect">
            <a:avLst/>
          </a:prstGeom>
        </p:spPr>
      </p:pic>
    </p:spTree>
    <p:extLst>
      <p:ext uri="{BB962C8B-B14F-4D97-AF65-F5344CB8AC3E}">
        <p14:creationId xmlns:p14="http://schemas.microsoft.com/office/powerpoint/2010/main" val="46261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p:nvSpPr>
        <p:spPr bwMode="auto">
          <a:xfrm>
            <a:off x="5440958" y="0"/>
            <a:ext cx="6995517"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95914" y="597450"/>
            <a:ext cx="1393840" cy="298433"/>
          </a:xfrm>
          <a:prstGeom prst="rect">
            <a:avLst/>
          </a:prstGeom>
        </p:spPr>
      </p:pic>
      <p:pic>
        <p:nvPicPr>
          <p:cNvPr id="8" name="Picture 7">
            <a:extLst>
              <a:ext uri="{FF2B5EF4-FFF2-40B4-BE49-F238E27FC236}">
                <a16:creationId xmlns:a16="http://schemas.microsoft.com/office/drawing/2014/main" id="{5901103E-B6AE-49E1-81E8-C88353845B3D}"/>
              </a:ext>
            </a:extLst>
          </p:cNvPr>
          <p:cNvPicPr>
            <a:picLocks noChangeAspect="1"/>
          </p:cNvPicPr>
          <p:nvPr/>
        </p:nvPicPr>
        <p:blipFill>
          <a:blip r:embed="rId3"/>
          <a:stretch>
            <a:fillRect/>
          </a:stretch>
        </p:blipFill>
        <p:spPr>
          <a:xfrm>
            <a:off x="6241071" y="0"/>
            <a:ext cx="5395293" cy="6994525"/>
          </a:xfrm>
          <a:prstGeom prst="rect">
            <a:avLst/>
          </a:prstGeom>
        </p:spPr>
      </p:pic>
      <p:sp>
        <p:nvSpPr>
          <p:cNvPr id="7" name="cloud" title="Icon of a cloud">
            <a:extLst>
              <a:ext uri="{FF2B5EF4-FFF2-40B4-BE49-F238E27FC236}">
                <a16:creationId xmlns:a16="http://schemas.microsoft.com/office/drawing/2014/main" id="{1CCCFD1D-C041-4A27-9299-5B2C4980FFA5}"/>
              </a:ext>
            </a:extLst>
          </p:cNvPr>
          <p:cNvSpPr>
            <a:spLocks noChangeAspect="1"/>
          </p:cNvSpPr>
          <p:nvPr/>
        </p:nvSpPr>
        <p:spPr bwMode="auto">
          <a:xfrm>
            <a:off x="6955173" y="2470178"/>
            <a:ext cx="927419" cy="5907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57150" cap="sq">
            <a:solidFill>
              <a:srgbClr val="49CD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pic>
        <p:nvPicPr>
          <p:cNvPr id="10" name="Picture 9" descr="A close up of a logo&#10;&#10;Description generated with very high confidence">
            <a:extLst>
              <a:ext uri="{FF2B5EF4-FFF2-40B4-BE49-F238E27FC236}">
                <a16:creationId xmlns:a16="http://schemas.microsoft.com/office/drawing/2014/main" id="{CCB663E4-426E-4EA0-8558-D10650F90A0F}"/>
              </a:ext>
            </a:extLst>
          </p:cNvPr>
          <p:cNvPicPr>
            <a:picLocks noChangeAspect="1"/>
          </p:cNvPicPr>
          <p:nvPr/>
        </p:nvPicPr>
        <p:blipFill>
          <a:blip r:embed="rId4">
            <a:duotone>
              <a:prstClr val="black"/>
              <a:schemeClr val="accent1">
                <a:lumMod val="60000"/>
                <a:lumOff val="40000"/>
                <a:tint val="45000"/>
                <a:satMod val="400000"/>
              </a:schemeClr>
            </a:duotone>
          </a:blip>
          <a:stretch>
            <a:fillRect/>
          </a:stretch>
        </p:blipFill>
        <p:spPr>
          <a:xfrm>
            <a:off x="10168648" y="2341606"/>
            <a:ext cx="633967" cy="633878"/>
          </a:xfrm>
          <a:prstGeom prst="rect">
            <a:avLst/>
          </a:prstGeom>
        </p:spPr>
      </p:pic>
    </p:spTree>
    <p:extLst>
      <p:ext uri="{BB962C8B-B14F-4D97-AF65-F5344CB8AC3E}">
        <p14:creationId xmlns:p14="http://schemas.microsoft.com/office/powerpoint/2010/main" val="2144873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83D2A3F-129D-4E5F-B7D1-38DD4F7160D3}"/>
              </a:ext>
            </a:extLst>
          </p:cNvPr>
          <p:cNvPicPr>
            <a:picLocks noChangeAspect="1"/>
          </p:cNvPicPr>
          <p:nvPr/>
        </p:nvPicPr>
        <p:blipFill>
          <a:blip r:embed="rId3"/>
          <a:stretch>
            <a:fillRect/>
          </a:stretch>
        </p:blipFill>
        <p:spPr>
          <a:xfrm>
            <a:off x="6241071" y="0"/>
            <a:ext cx="5395293" cy="6994525"/>
          </a:xfrm>
          <a:prstGeom prst="rect">
            <a:avLst/>
          </a:prstGeom>
        </p:spPr>
      </p:pic>
      <p:sp>
        <p:nvSpPr>
          <p:cNvPr id="9" name="cloud" title="Icon of a cloud">
            <a:extLst>
              <a:ext uri="{FF2B5EF4-FFF2-40B4-BE49-F238E27FC236}">
                <a16:creationId xmlns:a16="http://schemas.microsoft.com/office/drawing/2014/main" id="{1011652C-D109-4C32-9789-5B8477839CC5}"/>
              </a:ext>
            </a:extLst>
          </p:cNvPr>
          <p:cNvSpPr>
            <a:spLocks noChangeAspect="1"/>
          </p:cNvSpPr>
          <p:nvPr/>
        </p:nvSpPr>
        <p:spPr bwMode="auto">
          <a:xfrm>
            <a:off x="6955173" y="2470178"/>
            <a:ext cx="927419" cy="5907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57150" cap="sq">
            <a:solidFill>
              <a:srgbClr val="49CD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pic>
        <p:nvPicPr>
          <p:cNvPr id="10" name="Picture 9" descr="A close up of a logo&#10;&#10;Description generated with very high confidence">
            <a:extLst>
              <a:ext uri="{FF2B5EF4-FFF2-40B4-BE49-F238E27FC236}">
                <a16:creationId xmlns:a16="http://schemas.microsoft.com/office/drawing/2014/main" id="{0A5BB86D-3432-451D-9084-F8C8C391BE33}"/>
              </a:ext>
            </a:extLst>
          </p:cNvPr>
          <p:cNvPicPr>
            <a:picLocks noChangeAspect="1"/>
          </p:cNvPicPr>
          <p:nvPr/>
        </p:nvPicPr>
        <p:blipFill>
          <a:blip r:embed="rId4">
            <a:duotone>
              <a:prstClr val="black"/>
              <a:schemeClr val="accent1">
                <a:lumMod val="60000"/>
                <a:lumOff val="40000"/>
                <a:tint val="45000"/>
                <a:satMod val="400000"/>
              </a:schemeClr>
            </a:duotone>
          </a:blip>
          <a:stretch>
            <a:fillRect/>
          </a:stretch>
        </p:blipFill>
        <p:spPr>
          <a:xfrm>
            <a:off x="10168648" y="2341606"/>
            <a:ext cx="633967" cy="633878"/>
          </a:xfrm>
          <a:prstGeom prst="rect">
            <a:avLst/>
          </a:prstGeom>
        </p:spPr>
      </p:pic>
    </p:spTree>
    <p:extLst>
      <p:ext uri="{BB962C8B-B14F-4D97-AF65-F5344CB8AC3E}">
        <p14:creationId xmlns:p14="http://schemas.microsoft.com/office/powerpoint/2010/main" val="58362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0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7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0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84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868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687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37224"/>
          </a:xfrm>
        </p:spPr>
        <p:txBody>
          <a:bodyPr wrap="square">
            <a:spAutoFit/>
          </a:bodyPr>
          <a:lstStyle>
            <a:lvl1pPr marL="287227" indent="-287227">
              <a:spcBef>
                <a:spcPts val="1224"/>
              </a:spcBef>
              <a:buClr>
                <a:schemeClr val="tx2"/>
              </a:buClr>
              <a:buFont typeface="Wingdings" panose="05000000000000000000" pitchFamily="2" charset="2"/>
              <a:buChar char="§"/>
              <a:defRPr sz="3598">
                <a:gradFill>
                  <a:gsLst>
                    <a:gs pos="5109">
                      <a:schemeClr val="tx2"/>
                    </a:gs>
                    <a:gs pos="100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37224"/>
          </a:xfrm>
        </p:spPr>
        <p:txBody>
          <a:bodyPr wrap="square">
            <a:spAutoFit/>
          </a:bodyPr>
          <a:lstStyle>
            <a:lvl1pPr marL="287227" indent="-287227">
              <a:spcBef>
                <a:spcPts val="1224"/>
              </a:spcBef>
              <a:buClr>
                <a:schemeClr val="tx2"/>
              </a:buClr>
              <a:buFont typeface="Wingdings" panose="05000000000000000000" pitchFamily="2" charset="2"/>
              <a:buChar char="§"/>
              <a:defRPr sz="3598">
                <a:gradFill>
                  <a:gsLst>
                    <a:gs pos="5109">
                      <a:schemeClr val="tx2"/>
                    </a:gs>
                    <a:gs pos="100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86813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0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3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562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824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557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a:extLst>
              <a:ext uri="{FF2B5EF4-FFF2-40B4-BE49-F238E27FC236}">
                <a16:creationId xmlns:a16="http://schemas.microsoft.com/office/drawing/2014/main" id="{21E08A55-42C4-463E-870B-A0AC877352A2}"/>
              </a:ext>
            </a:extLst>
          </p:cNvPr>
          <p:cNvPicPr>
            <a:picLocks noChangeAspect="1"/>
          </p:cNvPicPr>
          <p:nvPr/>
        </p:nvPicPr>
        <p:blipFill>
          <a:blip r:embed="rId2"/>
          <a:stretch>
            <a:fillRect/>
          </a:stretch>
        </p:blipFill>
        <p:spPr>
          <a:xfrm>
            <a:off x="9346789" y="3466712"/>
            <a:ext cx="2721212" cy="3527813"/>
          </a:xfrm>
          <a:prstGeom prst="rect">
            <a:avLst/>
          </a:prstGeom>
        </p:spPr>
      </p:pic>
      <p:sp>
        <p:nvSpPr>
          <p:cNvPr id="6" name="cloud" title="Icon of a cloud">
            <a:extLst>
              <a:ext uri="{FF2B5EF4-FFF2-40B4-BE49-F238E27FC236}">
                <a16:creationId xmlns:a16="http://schemas.microsoft.com/office/drawing/2014/main" id="{39229DA9-EFF3-4E1F-8CE8-E5012C754EA1}"/>
              </a:ext>
            </a:extLst>
          </p:cNvPr>
          <p:cNvSpPr>
            <a:spLocks noChangeAspect="1"/>
          </p:cNvSpPr>
          <p:nvPr/>
        </p:nvSpPr>
        <p:spPr bwMode="auto">
          <a:xfrm>
            <a:off x="9698385" y="4743507"/>
            <a:ext cx="451845" cy="2878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49CD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pic>
        <p:nvPicPr>
          <p:cNvPr id="7" name="Picture 6" descr="A close up of a logo&#10;&#10;Description generated with very high confidence">
            <a:extLst>
              <a:ext uri="{FF2B5EF4-FFF2-40B4-BE49-F238E27FC236}">
                <a16:creationId xmlns:a16="http://schemas.microsoft.com/office/drawing/2014/main" id="{66E3BD35-7465-4469-AD8B-FAFD8E685BF1}"/>
              </a:ext>
            </a:extLst>
          </p:cNvPr>
          <p:cNvPicPr>
            <a:picLocks noChangeAspect="1"/>
          </p:cNvPicPr>
          <p:nvPr/>
        </p:nvPicPr>
        <p:blipFill>
          <a:blip r:embed="rId3">
            <a:duotone>
              <a:prstClr val="black"/>
              <a:schemeClr val="accent1">
                <a:lumMod val="60000"/>
                <a:lumOff val="40000"/>
                <a:tint val="45000"/>
                <a:satMod val="400000"/>
              </a:schemeClr>
            </a:duotone>
          </a:blip>
          <a:stretch>
            <a:fillRect/>
          </a:stretch>
        </p:blipFill>
        <p:spPr>
          <a:xfrm>
            <a:off x="11302562" y="4645685"/>
            <a:ext cx="337390" cy="337343"/>
          </a:xfrm>
          <a:prstGeom prst="rect">
            <a:avLst/>
          </a:prstGeom>
        </p:spPr>
      </p:pic>
    </p:spTree>
    <p:extLst>
      <p:ext uri="{BB962C8B-B14F-4D97-AF65-F5344CB8AC3E}">
        <p14:creationId xmlns:p14="http://schemas.microsoft.com/office/powerpoint/2010/main" val="238888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11678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7" name="Picture 6">
            <a:extLst>
              <a:ext uri="{FF2B5EF4-FFF2-40B4-BE49-F238E27FC236}">
                <a16:creationId xmlns:a16="http://schemas.microsoft.com/office/drawing/2014/main" id="{035F621C-D01D-455E-B72C-0286D1B04DF2}"/>
              </a:ext>
            </a:extLst>
          </p:cNvPr>
          <p:cNvPicPr>
            <a:picLocks noChangeAspect="1"/>
          </p:cNvPicPr>
          <p:nvPr/>
        </p:nvPicPr>
        <p:blipFill>
          <a:blip r:embed="rId2"/>
          <a:stretch>
            <a:fillRect/>
          </a:stretch>
        </p:blipFill>
        <p:spPr>
          <a:xfrm>
            <a:off x="9346789" y="3466712"/>
            <a:ext cx="2721212" cy="3527813"/>
          </a:xfrm>
          <a:prstGeom prst="rect">
            <a:avLst/>
          </a:prstGeom>
        </p:spPr>
      </p:pic>
      <p:sp>
        <p:nvSpPr>
          <p:cNvPr id="4" name="cloud" title="Icon of a cloud">
            <a:extLst>
              <a:ext uri="{FF2B5EF4-FFF2-40B4-BE49-F238E27FC236}">
                <a16:creationId xmlns:a16="http://schemas.microsoft.com/office/drawing/2014/main" id="{16E82D1C-537B-4866-9E2C-6EFF53491A46}"/>
              </a:ext>
            </a:extLst>
          </p:cNvPr>
          <p:cNvSpPr>
            <a:spLocks noChangeAspect="1"/>
          </p:cNvSpPr>
          <p:nvPr/>
        </p:nvSpPr>
        <p:spPr bwMode="auto">
          <a:xfrm>
            <a:off x="9698385" y="4743507"/>
            <a:ext cx="451845" cy="2878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49CD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pic>
        <p:nvPicPr>
          <p:cNvPr id="5" name="Picture 4" descr="A close up of a logo&#10;&#10;Description generated with very high confidence">
            <a:extLst>
              <a:ext uri="{FF2B5EF4-FFF2-40B4-BE49-F238E27FC236}">
                <a16:creationId xmlns:a16="http://schemas.microsoft.com/office/drawing/2014/main" id="{AED4165E-F0A4-482E-BE5C-E7935340D83E}"/>
              </a:ext>
            </a:extLst>
          </p:cNvPr>
          <p:cNvPicPr>
            <a:picLocks noChangeAspect="1"/>
          </p:cNvPicPr>
          <p:nvPr/>
        </p:nvPicPr>
        <p:blipFill>
          <a:blip r:embed="rId3">
            <a:duotone>
              <a:prstClr val="black"/>
              <a:schemeClr val="accent1">
                <a:lumMod val="60000"/>
                <a:lumOff val="40000"/>
                <a:tint val="45000"/>
                <a:satMod val="400000"/>
              </a:schemeClr>
            </a:duotone>
          </a:blip>
          <a:stretch>
            <a:fillRect/>
          </a:stretch>
        </p:blipFill>
        <p:spPr>
          <a:xfrm>
            <a:off x="11302562" y="4645685"/>
            <a:ext cx="337390" cy="337343"/>
          </a:xfrm>
          <a:prstGeom prst="rect">
            <a:avLst/>
          </a:prstGeom>
        </p:spPr>
      </p:pic>
    </p:spTree>
    <p:extLst>
      <p:ext uri="{BB962C8B-B14F-4D97-AF65-F5344CB8AC3E}">
        <p14:creationId xmlns:p14="http://schemas.microsoft.com/office/powerpoint/2010/main" val="500234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1068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B0972052-BA4E-4258-BB0F-AA4C142AAD89}"/>
              </a:ext>
            </a:extLst>
          </p:cNvPr>
          <p:cNvPicPr>
            <a:picLocks noChangeAspect="1"/>
          </p:cNvPicPr>
          <p:nvPr/>
        </p:nvPicPr>
        <p:blipFill>
          <a:blip r:embed="rId2"/>
          <a:stretch>
            <a:fillRect/>
          </a:stretch>
        </p:blipFill>
        <p:spPr>
          <a:xfrm>
            <a:off x="9346789" y="3466712"/>
            <a:ext cx="2721212" cy="3527813"/>
          </a:xfrm>
          <a:prstGeom prst="rect">
            <a:avLst/>
          </a:prstGeom>
        </p:spPr>
      </p:pic>
      <p:sp>
        <p:nvSpPr>
          <p:cNvPr id="4" name="cloud" title="Icon of a cloud">
            <a:extLst>
              <a:ext uri="{FF2B5EF4-FFF2-40B4-BE49-F238E27FC236}">
                <a16:creationId xmlns:a16="http://schemas.microsoft.com/office/drawing/2014/main" id="{59DEC693-1A95-46AF-BBF7-5EBA09DD625C}"/>
              </a:ext>
            </a:extLst>
          </p:cNvPr>
          <p:cNvSpPr>
            <a:spLocks noChangeAspect="1"/>
          </p:cNvSpPr>
          <p:nvPr/>
        </p:nvSpPr>
        <p:spPr bwMode="auto">
          <a:xfrm>
            <a:off x="9698385" y="4743507"/>
            <a:ext cx="451845" cy="2878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49CD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pic>
        <p:nvPicPr>
          <p:cNvPr id="5" name="Picture 4" descr="A close up of a logo&#10;&#10;Description generated with very high confidence">
            <a:extLst>
              <a:ext uri="{FF2B5EF4-FFF2-40B4-BE49-F238E27FC236}">
                <a16:creationId xmlns:a16="http://schemas.microsoft.com/office/drawing/2014/main" id="{376A263D-EBB0-4346-89A8-9E63D468C77F}"/>
              </a:ext>
            </a:extLst>
          </p:cNvPr>
          <p:cNvPicPr>
            <a:picLocks noChangeAspect="1"/>
          </p:cNvPicPr>
          <p:nvPr/>
        </p:nvPicPr>
        <p:blipFill>
          <a:blip r:embed="rId3">
            <a:duotone>
              <a:prstClr val="black"/>
              <a:schemeClr val="accent1">
                <a:lumMod val="60000"/>
                <a:lumOff val="40000"/>
                <a:tint val="45000"/>
                <a:satMod val="400000"/>
              </a:schemeClr>
            </a:duotone>
          </a:blip>
          <a:stretch>
            <a:fillRect/>
          </a:stretch>
        </p:blipFill>
        <p:spPr>
          <a:xfrm>
            <a:off x="11302562" y="4645685"/>
            <a:ext cx="337390" cy="337343"/>
          </a:xfrm>
          <a:prstGeom prst="rect">
            <a:avLst/>
          </a:prstGeom>
        </p:spPr>
      </p:pic>
    </p:spTree>
    <p:extLst>
      <p:ext uri="{BB962C8B-B14F-4D97-AF65-F5344CB8AC3E}">
        <p14:creationId xmlns:p14="http://schemas.microsoft.com/office/powerpoint/2010/main" val="988109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80"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1228438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836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6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543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856992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95604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3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28"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38811844-77C4-4399-8DF6-5D218FE902C8}"/>
              </a:ext>
            </a:extLst>
          </p:cNvPr>
          <p:cNvSpPr txBox="1"/>
          <p:nvPr userDrawn="1"/>
        </p:nvSpPr>
        <p:spPr>
          <a:xfrm>
            <a:off x="4664275" y="6816266"/>
            <a:ext cx="2210718" cy="94237"/>
          </a:xfrm>
          <a:prstGeom prst="rect">
            <a:avLst/>
          </a:prstGeom>
          <a:noFill/>
        </p:spPr>
        <p:txBody>
          <a:bodyPr wrap="none" lIns="0" tIns="0" rIns="0" bIns="0" rtlCol="0">
            <a:spAutoFit/>
          </a:bodyPr>
          <a:lstStyle/>
          <a:p>
            <a:pPr>
              <a:lnSpc>
                <a:spcPct val="90000"/>
              </a:lnSpc>
              <a:spcAft>
                <a:spcPts val="348"/>
              </a:spcAft>
            </a:pPr>
            <a:r>
              <a:rPr lang="en-US" sz="667">
                <a:gradFill>
                  <a:gsLst>
                    <a:gs pos="2917">
                      <a:schemeClr val="tx1"/>
                    </a:gs>
                    <a:gs pos="30000">
                      <a:schemeClr val="tx1"/>
                    </a:gs>
                  </a:gsLst>
                  <a:lin ang="5400000" scaled="0"/>
                </a:gradFill>
              </a:rPr>
              <a:t>MICROSOFT</a:t>
            </a:r>
            <a:r>
              <a:rPr lang="en-US" sz="667" baseline="0">
                <a:gradFill>
                  <a:gsLst>
                    <a:gs pos="2917">
                      <a:schemeClr val="tx1"/>
                    </a:gs>
                    <a:gs pos="30000">
                      <a:schemeClr val="tx1"/>
                    </a:gs>
                  </a:gsLst>
                  <a:lin ang="5400000" scaled="0"/>
                </a:gradFill>
              </a:rPr>
              <a:t> CONFIDENTIAL / </a:t>
            </a:r>
            <a:r>
              <a:rPr lang="en-US" sz="667" b="1" baseline="0">
                <a:gradFill>
                  <a:gsLst>
                    <a:gs pos="2917">
                      <a:schemeClr val="tx1"/>
                    </a:gs>
                    <a:gs pos="30000">
                      <a:schemeClr val="tx1"/>
                    </a:gs>
                  </a:gsLst>
                  <a:lin ang="5400000" scaled="0"/>
                </a:gradFill>
              </a:rPr>
              <a:t>FOR INTERNAL USE</a:t>
            </a:r>
            <a:r>
              <a:rPr lang="en-US" sz="667" baseline="0">
                <a:gradFill>
                  <a:gsLst>
                    <a:gs pos="2917">
                      <a:schemeClr val="tx1"/>
                    </a:gs>
                    <a:gs pos="30000">
                      <a:schemeClr val="tx1"/>
                    </a:gs>
                  </a:gsLst>
                  <a:lin ang="5400000" scaled="0"/>
                </a:gradFill>
              </a:rPr>
              <a:t> ONLY</a:t>
            </a:r>
            <a:endParaRPr lang="en-US" sz="667">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3078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4026" y="1512242"/>
            <a:ext cx="6153759" cy="3743366"/>
          </a:xfrm>
        </p:spPr>
        <p:txBody>
          <a:bodyPr>
            <a:normAutofit/>
          </a:bodyPr>
          <a:lstStyle>
            <a:lvl1pPr marL="0" indent="0">
              <a:buNone/>
              <a:defRPr sz="2040">
                <a:solidFill>
                  <a:schemeClr val="tx1"/>
                </a:solidFill>
                <a:latin typeface="Arial" panose="020B0604020202020204" pitchFamily="34" charset="0"/>
                <a:cs typeface="Arial" panose="020B0604020202020204" pitchFamily="34" charset="0"/>
              </a:defRPr>
            </a:lvl1pPr>
            <a:lvl2pPr>
              <a:defRPr sz="2040">
                <a:solidFill>
                  <a:schemeClr val="tx1"/>
                </a:solidFill>
                <a:latin typeface="Arial" panose="020B0604020202020204" pitchFamily="34" charset="0"/>
                <a:cs typeface="Arial" panose="020B0604020202020204" pitchFamily="34" charset="0"/>
              </a:defRPr>
            </a:lvl2pPr>
            <a:lvl3pPr>
              <a:defRPr sz="1836">
                <a:solidFill>
                  <a:schemeClr val="tx1"/>
                </a:solidFill>
                <a:latin typeface="Arial" panose="020B0604020202020204" pitchFamily="34" charset="0"/>
                <a:cs typeface="Arial" panose="020B0604020202020204" pitchFamily="34" charset="0"/>
              </a:defRPr>
            </a:lvl3pPr>
            <a:lvl4pPr>
              <a:defRPr sz="1632">
                <a:solidFill>
                  <a:schemeClr val="tx1"/>
                </a:solidFill>
                <a:latin typeface="Arial" panose="020B0604020202020204" pitchFamily="34" charset="0"/>
                <a:cs typeface="Arial" panose="020B0604020202020204" pitchFamily="34" charset="0"/>
              </a:defRPr>
            </a:lvl4pPr>
            <a:lvl5pPr>
              <a:defRPr sz="1632">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p:cNvSpPr>
            <a:spLocks noGrp="1"/>
          </p:cNvSpPr>
          <p:nvPr>
            <p:ph type="body" sz="quarter" idx="12" hasCustomPrompt="1"/>
          </p:nvPr>
        </p:nvSpPr>
        <p:spPr>
          <a:xfrm>
            <a:off x="194024" y="1017154"/>
            <a:ext cx="6153760" cy="459825"/>
          </a:xfrm>
        </p:spPr>
        <p:txBody>
          <a:bodyPr>
            <a:noAutofit/>
          </a:bodyPr>
          <a:lstStyle>
            <a:lvl1pPr marL="0" indent="0">
              <a:spcBef>
                <a:spcPts val="0"/>
              </a:spcBef>
              <a:buNone/>
              <a:defRPr sz="2448" b="1" i="0" baseline="0">
                <a:solidFill>
                  <a:schemeClr val="tx1"/>
                </a:solidFill>
                <a:latin typeface="Arial Black" panose="020B0A04020102020204" pitchFamily="34" charset="0"/>
                <a:ea typeface="Arial Black" panose="020B0A04020102020204" pitchFamily="34" charset="0"/>
                <a:cs typeface="Arial" panose="020B0604020202020204" pitchFamily="34" charset="0"/>
              </a:defRPr>
            </a:lvl1pPr>
          </a:lstStyle>
          <a:p>
            <a:pPr lvl="0"/>
            <a:r>
              <a:rPr lang="en-US"/>
              <a:t>Title/header</a:t>
            </a:r>
          </a:p>
        </p:txBody>
      </p:sp>
      <p:sp>
        <p:nvSpPr>
          <p:cNvPr id="3" name="Slide Number Placeholder 2"/>
          <p:cNvSpPr>
            <a:spLocks noGrp="1"/>
          </p:cNvSpPr>
          <p:nvPr>
            <p:ph type="sldNum" sz="quarter" idx="13"/>
          </p:nvPr>
        </p:nvSpPr>
        <p:spPr/>
        <p:txBody>
          <a:bodyPr/>
          <a:lstStyle/>
          <a:p>
            <a:fld id="{9FE44354-D604-4A1C-91DD-34E3AA7B3EED}" type="slidenum">
              <a:rPr lang="en-US" smtClean="0"/>
              <a:t>‹#›</a:t>
            </a:fld>
            <a:endParaRPr lang="en-US"/>
          </a:p>
        </p:txBody>
      </p:sp>
      <p:sp>
        <p:nvSpPr>
          <p:cNvPr id="6" name="Picture Placeholder 5"/>
          <p:cNvSpPr>
            <a:spLocks noGrp="1"/>
          </p:cNvSpPr>
          <p:nvPr>
            <p:ph type="pic" sz="quarter" idx="14" hasCustomPrompt="1"/>
          </p:nvPr>
        </p:nvSpPr>
        <p:spPr>
          <a:xfrm>
            <a:off x="6632787" y="1016797"/>
            <a:ext cx="5492776" cy="439479"/>
          </a:xfrm>
        </p:spPr>
        <p:txBody>
          <a:bodyPr/>
          <a:lstStyle>
            <a:lvl1pPr>
              <a:defRPr>
                <a:latin typeface="Arial" charset="0"/>
                <a:ea typeface="Arial" charset="0"/>
                <a:cs typeface="Arial" charset="0"/>
              </a:defRPr>
            </a:lvl1pPr>
          </a:lstStyle>
          <a:p>
            <a:r>
              <a:rPr lang="en-US"/>
              <a:t>Insert image</a:t>
            </a:r>
          </a:p>
        </p:txBody>
      </p:sp>
      <p:sp>
        <p:nvSpPr>
          <p:cNvPr id="8" name="Text Placeholder 12">
            <a:extLst>
              <a:ext uri="{FF2B5EF4-FFF2-40B4-BE49-F238E27FC236}">
                <a16:creationId xmlns:a16="http://schemas.microsoft.com/office/drawing/2014/main" id="{A05714CC-1E37-4623-ACFB-4D551A8C1078}"/>
              </a:ext>
            </a:extLst>
          </p:cNvPr>
          <p:cNvSpPr>
            <a:spLocks noGrp="1"/>
          </p:cNvSpPr>
          <p:nvPr>
            <p:ph type="body" sz="quarter" idx="10" hasCustomPrompt="1"/>
          </p:nvPr>
        </p:nvSpPr>
        <p:spPr>
          <a:xfrm>
            <a:off x="194025" y="187373"/>
            <a:ext cx="12048425" cy="459825"/>
          </a:xfrm>
        </p:spPr>
        <p:txBody>
          <a:bodyPr>
            <a:noAutofit/>
          </a:bodyPr>
          <a:lstStyle>
            <a:lvl1pPr marL="0" indent="0">
              <a:spcBef>
                <a:spcPts val="0"/>
              </a:spcBef>
              <a:buNone/>
              <a:defRPr sz="3264" b="1" i="0" cap="all" baseline="0">
                <a:solidFill>
                  <a:schemeClr val="tx1"/>
                </a:solidFill>
                <a:latin typeface="Arial Black" charset="0"/>
                <a:ea typeface="Arial Black" charset="0"/>
                <a:cs typeface="Arial Black" charset="0"/>
              </a:defRPr>
            </a:lvl1pPr>
          </a:lstStyle>
          <a:p>
            <a:pPr lvl="0"/>
            <a:r>
              <a:rPr lang="en-US"/>
              <a:t>MAIN HEADER TITLE</a:t>
            </a:r>
          </a:p>
        </p:txBody>
      </p:sp>
      <p:sp>
        <p:nvSpPr>
          <p:cNvPr id="9" name="TextBox 8">
            <a:extLst>
              <a:ext uri="{FF2B5EF4-FFF2-40B4-BE49-F238E27FC236}">
                <a16:creationId xmlns:a16="http://schemas.microsoft.com/office/drawing/2014/main" id="{ACA9DCD2-4BDE-426B-8345-E9559C250AF8}"/>
              </a:ext>
            </a:extLst>
          </p:cNvPr>
          <p:cNvSpPr txBox="1"/>
          <p:nvPr userDrawn="1"/>
        </p:nvSpPr>
        <p:spPr>
          <a:xfrm>
            <a:off x="0" y="6783579"/>
            <a:ext cx="3031391" cy="202235"/>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714">
                <a:latin typeface="Arial" charset="0"/>
                <a:ea typeface="Arial" charset="0"/>
                <a:cs typeface="Arial" charset="0"/>
              </a:rPr>
              <a:t>Copyright © 2018. All rights reserved. Confidential Information.</a:t>
            </a:r>
          </a:p>
        </p:txBody>
      </p:sp>
    </p:spTree>
    <p:extLst>
      <p:ext uri="{BB962C8B-B14F-4D97-AF65-F5344CB8AC3E}">
        <p14:creationId xmlns:p14="http://schemas.microsoft.com/office/powerpoint/2010/main" val="283338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3"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4822" y="341738"/>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599"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36124"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436426"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7"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61957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BBF62-15B5-448A-8314-4E35E29D1A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56D50D-ACBE-436B-9824-3FF96C7E82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1D775-5D65-4B2B-BCF0-B1393CAC1D9B}"/>
              </a:ext>
            </a:extLst>
          </p:cNvPr>
          <p:cNvSpPr>
            <a:spLocks noGrp="1"/>
          </p:cNvSpPr>
          <p:nvPr>
            <p:ph type="dt" sz="half" idx="10"/>
          </p:nvPr>
        </p:nvSpPr>
        <p:spPr/>
        <p:txBody>
          <a:bodyPr/>
          <a:lstStyle/>
          <a:p>
            <a:fld id="{D69685C3-286E-4795-8B12-0F89BF12422C}" type="datetimeFigureOut">
              <a:rPr lang="en-US" smtClean="0"/>
              <a:t>4/1/2022</a:t>
            </a:fld>
            <a:endParaRPr lang="en-US"/>
          </a:p>
        </p:txBody>
      </p:sp>
      <p:sp>
        <p:nvSpPr>
          <p:cNvPr id="5" name="Footer Placeholder 4">
            <a:extLst>
              <a:ext uri="{FF2B5EF4-FFF2-40B4-BE49-F238E27FC236}">
                <a16:creationId xmlns:a16="http://schemas.microsoft.com/office/drawing/2014/main" id="{AAF20E3C-1FC3-43A6-A409-07A679F71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F20F7-5828-4B74-B7F9-09E2F8A00717}"/>
              </a:ext>
            </a:extLst>
          </p:cNvPr>
          <p:cNvSpPr>
            <a:spLocks noGrp="1"/>
          </p:cNvSpPr>
          <p:nvPr>
            <p:ph type="sldNum" sz="quarter" idx="12"/>
          </p:nvPr>
        </p:nvSpPr>
        <p:spPr/>
        <p:txBody>
          <a:bodyPr/>
          <a:lstStyle/>
          <a:p>
            <a:fld id="{ED83B1CD-7449-4F00-B7B6-0A4D2E95401C}" type="slidenum">
              <a:rPr lang="en-US" smtClean="0"/>
              <a:t>‹#›</a:t>
            </a:fld>
            <a:endParaRPr lang="en-US"/>
          </a:p>
        </p:txBody>
      </p:sp>
    </p:spTree>
    <p:extLst>
      <p:ext uri="{BB962C8B-B14F-4D97-AF65-F5344CB8AC3E}">
        <p14:creationId xmlns:p14="http://schemas.microsoft.com/office/powerpoint/2010/main" val="114688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42F6-6060-4B38-92D1-03D41469BEDC}"/>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98048-E8C2-453C-A382-95BC4C2B2A9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8800642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400979" y="347969"/>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599"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46567" y="1730194"/>
            <a:ext cx="10989103" cy="3044250"/>
          </a:xfrm>
        </p:spPr>
        <p:txBody>
          <a:bodyPr lIns="0" tIns="0" rIns="0" bIns="0">
            <a:noAutofit/>
          </a:bodyPr>
          <a:lstStyle>
            <a:lvl1pPr marL="169828" marR="0" indent="-169828" algn="l" defTabSz="508525" rtl="0" eaLnBrk="1" fontAlgn="auto" latinLnBrk="0" hangingPunct="1">
              <a:lnSpc>
                <a:spcPct val="114000"/>
              </a:lnSpc>
              <a:spcBef>
                <a:spcPts val="1199"/>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52345" indent="-285692" algn="l" defTabSz="508525" rtl="0" eaLnBrk="1" latinLnBrk="0" hangingPunct="1">
              <a:lnSpc>
                <a:spcPct val="114000"/>
              </a:lnSpc>
              <a:spcBef>
                <a:spcPts val="1199"/>
              </a:spcBef>
              <a:spcAft>
                <a:spcPts val="0"/>
              </a:spcAft>
              <a:buFont typeface="Arial" panose="020B0604020202020204" pitchFamily="34" charset="0"/>
              <a:buChar char="•"/>
              <a:defRPr lang="en-US" sz="2000" kern="1200" dirty="0" smtClean="0">
                <a:solidFill>
                  <a:schemeClr val="tx1"/>
                </a:solidFill>
                <a:latin typeface="Segoe UI" panose="020B0502040204020203" pitchFamily="34" charset="0"/>
                <a:ea typeface="+mn-ea"/>
                <a:cs typeface="Segoe UI" panose="020B0502040204020203" pitchFamily="34" charset="0"/>
              </a:defRPr>
            </a:lvl2pPr>
            <a:lvl3pPr marL="618997" indent="-285692" algn="l" defTabSz="508525" rtl="0" eaLnBrk="1" latinLnBrk="0" hangingPunct="1">
              <a:lnSpc>
                <a:spcPct val="114000"/>
              </a:lnSpc>
              <a:spcBef>
                <a:spcPts val="1199"/>
              </a:spcBef>
              <a:spcAft>
                <a:spcPts val="0"/>
              </a:spcAft>
              <a:buClr>
                <a:schemeClr val="accent4"/>
              </a:buClr>
              <a:buFont typeface="Arial" panose="020B0604020202020204" pitchFamily="34" charset="0"/>
              <a:buChar char="•"/>
              <a:defRPr lang="en-US" sz="2000" kern="1200" baseline="0" dirty="0" smtClean="0">
                <a:solidFill>
                  <a:schemeClr val="tx1"/>
                </a:solidFill>
                <a:latin typeface="Segoe UI" panose="020B0502040204020203" pitchFamily="34" charset="0"/>
                <a:ea typeface="+mn-ea"/>
                <a:cs typeface="Segoe UI" panose="020B0502040204020203" pitchFamily="34" charset="0"/>
              </a:defRPr>
            </a:lvl3pPr>
            <a:lvl4pPr marL="787239" indent="-285692" algn="l" defTabSz="508525" rtl="0" eaLnBrk="1" latinLnBrk="0" hangingPunct="1">
              <a:lnSpc>
                <a:spcPct val="114000"/>
              </a:lnSpc>
              <a:spcBef>
                <a:spcPts val="1199"/>
              </a:spcBef>
              <a:spcAft>
                <a:spcPts val="0"/>
              </a:spcAft>
              <a:buNone/>
              <a:defRPr lang="en-US" sz="2000" kern="1200" dirty="0">
                <a:solidFill>
                  <a:schemeClr val="tx1"/>
                </a:soli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28" lvl="0" indent="-169828" algn="l" defTabSz="508525"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244" lvl="1" indent="-174589" algn="l" defTabSz="508525" rtl="0" eaLnBrk="1" latinLnBrk="0" hangingPunct="1">
              <a:spcBef>
                <a:spcPct val="20000"/>
              </a:spcBef>
              <a:buClr>
                <a:schemeClr val="accent4"/>
              </a:buClr>
              <a:buFont typeface="Arial" panose="020B0604020202020204" pitchFamily="34" charset="0"/>
              <a:buChar char="•"/>
            </a:pPr>
            <a:r>
              <a:rPr lang="en-US"/>
              <a:t>Level 2</a:t>
            </a:r>
          </a:p>
          <a:p>
            <a:pPr marL="511071" lvl="2" indent="-177762" algn="l" defTabSz="508525" rtl="0" eaLnBrk="1" latinLnBrk="0" hangingPunct="1">
              <a:spcBef>
                <a:spcPct val="20000"/>
              </a:spcBef>
              <a:buClr>
                <a:schemeClr val="accent4"/>
              </a:buClr>
              <a:buFont typeface="Arial" panose="020B0604020202020204" pitchFamily="34" charset="0"/>
              <a:buChar char="•"/>
            </a:pPr>
            <a:r>
              <a:rPr lang="en-US"/>
              <a:t>Level 3</a:t>
            </a:r>
          </a:p>
          <a:p>
            <a:pPr marL="634870" lvl="3" indent="-133322" algn="l" defTabSz="508525"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90878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129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22581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481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69518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324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127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414042"/>
                </a:solidFill>
              </a:defRPr>
            </a:lvl1pPr>
          </a:lstStyle>
          <a:p>
            <a:r>
              <a:rPr lang="en-US"/>
              <a:t>Click to edit Master title style</a:t>
            </a:r>
          </a:p>
        </p:txBody>
      </p:sp>
    </p:spTree>
    <p:extLst>
      <p:ext uri="{BB962C8B-B14F-4D97-AF65-F5344CB8AC3E}">
        <p14:creationId xmlns:p14="http://schemas.microsoft.com/office/powerpoint/2010/main" val="2024499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60">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57349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29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80520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95915" y="597450"/>
            <a:ext cx="1393641" cy="298433"/>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p:nvPicPr>
        <p:blipFill>
          <a:blip r:embed="rId3"/>
          <a:stretch>
            <a:fillRect/>
          </a:stretch>
        </p:blipFill>
        <p:spPr>
          <a:xfrm>
            <a:off x="611461" y="2971425"/>
            <a:ext cx="2844867" cy="1436209"/>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p:nvPicPr>
        <p:blipFill rotWithShape="1">
          <a:blip r:embed="rId4"/>
          <a:srcRect t="4112" r="7055" b="32576"/>
          <a:stretch/>
        </p:blipFill>
        <p:spPr>
          <a:xfrm>
            <a:off x="5589573" y="0"/>
            <a:ext cx="6846903" cy="6994525"/>
          </a:xfrm>
          <a:prstGeom prst="rect">
            <a:avLst/>
          </a:prstGeom>
        </p:spPr>
      </p:pic>
    </p:spTree>
    <p:extLst>
      <p:ext uri="{BB962C8B-B14F-4D97-AF65-F5344CB8AC3E}">
        <p14:creationId xmlns:p14="http://schemas.microsoft.com/office/powerpoint/2010/main" val="502766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214749"/>
            <a:ext cx="4245437" cy="565027"/>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7054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555356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5546257"/>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41253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883241"/>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18810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6"/>
            <a:ext cx="5475158" cy="31390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6"/>
            <a:ext cx="5475158" cy="31390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1421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6"/>
            <a:ext cx="3544719" cy="31390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6"/>
            <a:ext cx="3544719" cy="31390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6"/>
            <a:ext cx="3544719" cy="31390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925312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12637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290983" y="2057881"/>
            <a:ext cx="3551197" cy="313904"/>
          </a:xfrm>
        </p:spPr>
        <p:txBody>
          <a:bodyPr wrap="square">
            <a:spAutoFit/>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97280" anchor="ctr">
            <a:noAutofit/>
          </a:bodyPr>
          <a:lstStyle>
            <a:lvl1pPr marL="0" indent="0" algn="ctr">
              <a:buNone/>
              <a:defRPr sz="1428"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235838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183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851656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550292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646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21996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06420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6920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267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932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2913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1254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22423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21132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680794"/>
            <a:ext cx="6232175" cy="923330"/>
          </a:xfrm>
          <a:noFill/>
        </p:spPr>
        <p:txBody>
          <a:bodyPr wrap="square" lIns="0" tIns="0" rIns="0" bIns="0" anchor="b" anchorCtr="0">
            <a:spAutoFit/>
          </a:bodyPr>
          <a:lstStyle>
            <a:lvl1pPr>
              <a:defRPr sz="60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562232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04824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1_Title Slide">
    <p:bg>
      <p:bgPr>
        <a:solidFill>
          <a:srgbClr val="0078D4"/>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52659" y="597450"/>
            <a:ext cx="1372986" cy="298433"/>
          </a:xfrm>
          <a:prstGeom prst="rect">
            <a:avLst/>
          </a:prstGeom>
        </p:spPr>
      </p:pic>
      <p:sp>
        <p:nvSpPr>
          <p:cNvPr id="9" name="Title 1"/>
          <p:cNvSpPr>
            <a:spLocks noGrp="1"/>
          </p:cNvSpPr>
          <p:nvPr>
            <p:ph type="title" hasCustomPrompt="1"/>
          </p:nvPr>
        </p:nvSpPr>
        <p:spPr>
          <a:xfrm>
            <a:off x="542232" y="2891970"/>
            <a:ext cx="5946656" cy="1255614"/>
          </a:xfrm>
          <a:noFill/>
        </p:spPr>
        <p:txBody>
          <a:bodyPr wrap="square" lIns="0" tIns="0" rIns="0" bIns="0" anchor="b" anchorCtr="0">
            <a:spAutoFit/>
          </a:bodyPr>
          <a:lstStyle>
            <a:lvl1pPr>
              <a:defRPr sz="4080"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42232" y="4584741"/>
            <a:ext cx="4663678" cy="313904"/>
          </a:xfrm>
          <a:noFill/>
        </p:spPr>
        <p:txBody>
          <a:bodyPr wrap="square" lIns="0" tIns="0" rIns="0" bIns="0">
            <a:spAutoFit/>
          </a:bodyPr>
          <a:lstStyle>
            <a:lvl1pPr marL="0" indent="0">
              <a:spcBef>
                <a:spcPts val="0"/>
              </a:spcBef>
              <a:buNone/>
              <a:defRPr sz="204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Graphic 6">
            <a:extLst>
              <a:ext uri="{FF2B5EF4-FFF2-40B4-BE49-F238E27FC236}">
                <a16:creationId xmlns:a16="http://schemas.microsoft.com/office/drawing/2014/main" id="{AAA296DB-6C8B-47E3-BBFA-72C3E77D51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35043" y="1467412"/>
            <a:ext cx="5001432" cy="5527114"/>
          </a:xfrm>
          <a:prstGeom prst="rect">
            <a:avLst/>
          </a:prstGeom>
        </p:spPr>
      </p:pic>
    </p:spTree>
    <p:extLst>
      <p:ext uri="{BB962C8B-B14F-4D97-AF65-F5344CB8AC3E}">
        <p14:creationId xmlns:p14="http://schemas.microsoft.com/office/powerpoint/2010/main" val="27372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le &amp; Content_Blue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341BF-AC81-44A0-9FC9-F0C946FCA66E}"/>
              </a:ext>
            </a:extLst>
          </p:cNvPr>
          <p:cNvSpPr/>
          <p:nvPr userDrawn="1"/>
        </p:nvSpPr>
        <p:spPr>
          <a:xfrm>
            <a:off x="0" y="1"/>
            <a:ext cx="12436475" cy="1072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04206" y="186584"/>
            <a:ext cx="10726460" cy="704023"/>
          </a:xfrm>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419151" y="1323470"/>
            <a:ext cx="11239464" cy="1881329"/>
          </a:xfrm>
        </p:spPr>
        <p:txBody>
          <a:bodyPr wrap="square">
            <a:spAutoFit/>
          </a:bodyPr>
          <a:lstStyle>
            <a:lvl1pPr marL="466298" indent="-466298">
              <a:buFont typeface="Arial" panose="020B0604020202020204" pitchFamily="34" charset="0"/>
              <a:buChar char="•"/>
              <a:defRPr/>
            </a:lvl1pPr>
            <a:lvl2pPr marL="582873" indent="-349724">
              <a:buFont typeface="Arial" panose="020B0604020202020204" pitchFamily="34" charset="0"/>
              <a:buChar char="•"/>
              <a:defRPr/>
            </a:lvl2pPr>
            <a:lvl3pPr marL="816022" indent="-349724">
              <a:buFont typeface="Arial" panose="020B0604020202020204" pitchFamily="34" charset="0"/>
              <a:buChar char="•"/>
              <a:defRPr/>
            </a:lvl3pPr>
            <a:lvl4pPr marL="990884" indent="-291436">
              <a:buFont typeface="Arial" panose="020B0604020202020204" pitchFamily="34" charset="0"/>
              <a:buChar char="•"/>
              <a:defRPr/>
            </a:lvl4pPr>
            <a:lvl5pPr marL="1224033" indent="-291436">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Shape 8">
            <a:extLst>
              <a:ext uri="{FF2B5EF4-FFF2-40B4-BE49-F238E27FC236}">
                <a16:creationId xmlns:a16="http://schemas.microsoft.com/office/drawing/2014/main" id="{551FAC8C-0BEC-4CE8-AD7A-F2B7DA892A7D}"/>
              </a:ext>
            </a:extLst>
          </p:cNvPr>
          <p:cNvSpPr/>
          <p:nvPr userDrawn="1"/>
        </p:nvSpPr>
        <p:spPr>
          <a:xfrm>
            <a:off x="8936154" y="-13330"/>
            <a:ext cx="3396114" cy="1137237"/>
          </a:xfrm>
          <a:custGeom>
            <a:avLst/>
            <a:gdLst>
              <a:gd name="connsiteX0" fmla="*/ 0 w 3241570"/>
              <a:gd name="connsiteY0" fmla="*/ 862397 h 862397"/>
              <a:gd name="connsiteX1" fmla="*/ 567708 w 3241570"/>
              <a:gd name="connsiteY1" fmla="*/ 0 h 862397"/>
              <a:gd name="connsiteX2" fmla="*/ 3241570 w 3241570"/>
              <a:gd name="connsiteY2" fmla="*/ 0 h 862397"/>
              <a:gd name="connsiteX3" fmla="*/ 3241570 w 3241570"/>
              <a:gd name="connsiteY3" fmla="*/ 858063 h 862397"/>
              <a:gd name="connsiteX4" fmla="*/ 0 w 3241570"/>
              <a:gd name="connsiteY4" fmla="*/ 862397 h 8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1570" h="862397">
                <a:moveTo>
                  <a:pt x="0" y="862397"/>
                </a:moveTo>
                <a:lnTo>
                  <a:pt x="567708" y="0"/>
                </a:lnTo>
                <a:lnTo>
                  <a:pt x="3241570" y="0"/>
                </a:lnTo>
                <a:lnTo>
                  <a:pt x="3241570" y="858063"/>
                </a:lnTo>
                <a:lnTo>
                  <a:pt x="0" y="862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Freeform: Shape 7">
            <a:extLst>
              <a:ext uri="{FF2B5EF4-FFF2-40B4-BE49-F238E27FC236}">
                <a16:creationId xmlns:a16="http://schemas.microsoft.com/office/drawing/2014/main" id="{F12EF1DE-18B7-4D6A-8BBC-8AE69CFCBE2F}"/>
              </a:ext>
            </a:extLst>
          </p:cNvPr>
          <p:cNvSpPr/>
          <p:nvPr userDrawn="1"/>
        </p:nvSpPr>
        <p:spPr>
          <a:xfrm>
            <a:off x="9040361" y="-4420"/>
            <a:ext cx="3396114" cy="1128327"/>
          </a:xfrm>
          <a:custGeom>
            <a:avLst/>
            <a:gdLst>
              <a:gd name="connsiteX0" fmla="*/ 0 w 3241570"/>
              <a:gd name="connsiteY0" fmla="*/ 862397 h 862397"/>
              <a:gd name="connsiteX1" fmla="*/ 567708 w 3241570"/>
              <a:gd name="connsiteY1" fmla="*/ 0 h 862397"/>
              <a:gd name="connsiteX2" fmla="*/ 3241570 w 3241570"/>
              <a:gd name="connsiteY2" fmla="*/ 0 h 862397"/>
              <a:gd name="connsiteX3" fmla="*/ 3241570 w 3241570"/>
              <a:gd name="connsiteY3" fmla="*/ 858063 h 862397"/>
              <a:gd name="connsiteX4" fmla="*/ 0 w 3241570"/>
              <a:gd name="connsiteY4" fmla="*/ 862397 h 8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1570" h="862397">
                <a:moveTo>
                  <a:pt x="0" y="862397"/>
                </a:moveTo>
                <a:lnTo>
                  <a:pt x="567708" y="0"/>
                </a:lnTo>
                <a:lnTo>
                  <a:pt x="3241570" y="0"/>
                </a:lnTo>
                <a:lnTo>
                  <a:pt x="3241570" y="858063"/>
                </a:lnTo>
                <a:lnTo>
                  <a:pt x="0" y="86239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B29A0B7E-ED17-400B-9069-1EFCBC3530FF}"/>
              </a:ext>
            </a:extLst>
          </p:cNvPr>
          <p:cNvSpPr/>
          <p:nvPr userDrawn="1"/>
        </p:nvSpPr>
        <p:spPr>
          <a:xfrm>
            <a:off x="8527868" y="1072350"/>
            <a:ext cx="3908607" cy="186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24166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124146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363426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6870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73080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189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88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343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390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DCC6-147E-4ED7-9049-01A89F93EA5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433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254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963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8121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Tree>
    <p:extLst>
      <p:ext uri="{BB962C8B-B14F-4D97-AF65-F5344CB8AC3E}">
        <p14:creationId xmlns:p14="http://schemas.microsoft.com/office/powerpoint/2010/main" val="385230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865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21674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29729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380195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35063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319131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072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84930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50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9078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783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Tree>
    <p:extLst>
      <p:ext uri="{BB962C8B-B14F-4D97-AF65-F5344CB8AC3E}">
        <p14:creationId xmlns:p14="http://schemas.microsoft.com/office/powerpoint/2010/main" val="374538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8555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59918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9108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9438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99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Slide Number Placeholder 5"/>
          <p:cNvSpPr>
            <a:spLocks noGrp="1"/>
          </p:cNvSpPr>
          <p:nvPr>
            <p:ph type="sldNum" sz="quarter" idx="4"/>
          </p:nvPr>
        </p:nvSpPr>
        <p:spPr>
          <a:xfrm flipH="1">
            <a:off x="11573305" y="6355080"/>
            <a:ext cx="590120" cy="465138"/>
          </a:xfrm>
          <a:prstGeom prst="rect">
            <a:avLst/>
          </a:prstGeom>
        </p:spPr>
        <p:txBody>
          <a:bodyPr vert="horz" lIns="91440" tIns="45720" rIns="91440" bIns="45720" rtlCol="0" anchor="ctr"/>
          <a:lstStyle>
            <a:lvl1pPr algn="r">
              <a:defRPr sz="1000">
                <a:solidFill>
                  <a:srgbClr val="505050"/>
                </a:solidFill>
                <a:latin typeface="+mn-lt"/>
                <a:cs typeface="Segoe UI Light"/>
              </a:defRPr>
            </a:lvl1pPr>
          </a:lstStyle>
          <a:p>
            <a:fld id="{8137F5A6-59D9-9242-AE3B-E235E9FEDF56}"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1"/>
            <a:ext cx="4956845" cy="565027"/>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5" y="1463669"/>
            <a:ext cx="4956988" cy="1952650"/>
          </a:xfrm>
        </p:spPr>
        <p:txBody>
          <a:bodyPr/>
          <a:lstStyle>
            <a:lvl1pPr marL="0" indent="0">
              <a:spcAft>
                <a:spcPts val="600"/>
              </a:spcAft>
              <a:buNone/>
              <a:defRPr/>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FD0B495-E31E-4435-A1B2-02BD839E7252}"/>
              </a:ext>
            </a:extLst>
          </p:cNvPr>
          <p:cNvSpPr>
            <a:spLocks noGrp="1"/>
          </p:cNvSpPr>
          <p:nvPr>
            <p:ph type="pic" sz="quarter" idx="11"/>
          </p:nvPr>
        </p:nvSpPr>
        <p:spPr>
          <a:xfrm>
            <a:off x="5935663" y="0"/>
            <a:ext cx="6500812" cy="6994525"/>
          </a:xfrm>
        </p:spPr>
        <p:txBody>
          <a:bodyPr/>
          <a:lstStyle/>
          <a:p>
            <a:endParaRPr lang="en-US"/>
          </a:p>
        </p:txBody>
      </p:sp>
    </p:spTree>
    <p:extLst>
      <p:ext uri="{BB962C8B-B14F-4D97-AF65-F5344CB8AC3E}">
        <p14:creationId xmlns:p14="http://schemas.microsoft.com/office/powerpoint/2010/main" val="4066209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364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005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6624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8297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381366"/>
            <a:ext cx="4251462" cy="1222514"/>
          </a:xfrm>
          <a:prstGeom prst="rect">
            <a:avLst/>
          </a:prstGeo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189843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381366"/>
            <a:ext cx="4251462" cy="1222514"/>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834450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prstGeom prst="rect">
            <a:avLst/>
          </a:prstGeo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5983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prstGeom prst="rect">
            <a:avLst/>
          </a:prstGeo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0487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9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67126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2F1BF6-DF67-4C5A-9504-7311ED36FA48}"/>
              </a:ext>
            </a:extLst>
          </p:cNvPr>
          <p:cNvSpPr/>
          <p:nvPr userDrawn="1"/>
        </p:nvSpPr>
        <p:spPr bwMode="auto">
          <a:xfrm>
            <a:off x="4746171" y="0"/>
            <a:ext cx="7774075"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60" y="2932171"/>
            <a:ext cx="3405883" cy="1130181"/>
          </a:xfrm>
        </p:spPr>
        <p:txBody>
          <a:bodyPr anchor="b"/>
          <a:lstStyle/>
          <a:p>
            <a:r>
              <a:rPr lang="en-US"/>
              <a:t>Click to edit Master title style</a:t>
            </a:r>
          </a:p>
        </p:txBody>
      </p:sp>
    </p:spTree>
    <p:extLst>
      <p:ext uri="{BB962C8B-B14F-4D97-AF65-F5344CB8AC3E}">
        <p14:creationId xmlns:p14="http://schemas.microsoft.com/office/powerpoint/2010/main" val="33415683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0882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7014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600059" y="466301"/>
            <a:ext cx="11239464" cy="565027"/>
          </a:xfrm>
          <a:prstGeom prst="rect">
            <a:avLst/>
          </a:prstGeom>
        </p:spPr>
        <p:txBody>
          <a:bodyPr lIns="0"/>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4148438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a:prstGeom prst="rect">
            <a:avLst/>
          </a:prstGeo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84717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1973515"/>
            <a:ext cx="4245437" cy="1222514"/>
          </a:xfrm>
          <a:prstGeom prst="rect">
            <a:avLst/>
          </a:prstGeo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29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9845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886006"/>
            <a:ext cx="4245437" cy="1222514"/>
          </a:xfrm>
          <a:prstGeom prst="rect">
            <a:avLst/>
          </a:prstGeo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5014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971292"/>
          </a:xfrm>
          <a:prstGeom prst="rect">
            <a:avLst/>
          </a:prstGeo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77783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5546257"/>
            <a:ext cx="11239464" cy="565027"/>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58903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883241"/>
            <a:ext cx="11239464" cy="565027"/>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80066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6"/>
            <a:ext cx="5475158" cy="31390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6"/>
            <a:ext cx="5475158" cy="31390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527788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THREE COLUMN">
    <p:bg>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6588E115-4D44-4DB6-9B3D-3E944255DE99}"/>
              </a:ext>
            </a:extLst>
          </p:cNvPr>
          <p:cNvSpPr>
            <a:spLocks noGrp="1"/>
          </p:cNvSpPr>
          <p:nvPr>
            <p:ph type="pic" sz="quarter" idx="17"/>
          </p:nvPr>
        </p:nvSpPr>
        <p:spPr>
          <a:xfrm>
            <a:off x="0" y="-1"/>
            <a:ext cx="12436475" cy="6994525"/>
          </a:xfrm>
          <a:prstGeom prst="rect">
            <a:avLst/>
          </a:prstGeom>
          <a:noFill/>
        </p:spPr>
        <p:txBody>
          <a:bodyPr wrap="square">
            <a:noAutofit/>
          </a:bodyPr>
          <a:lstStyle/>
          <a:p>
            <a:endParaRPr lang="en-US"/>
          </a:p>
        </p:txBody>
      </p:sp>
      <p:sp>
        <p:nvSpPr>
          <p:cNvPr id="4" name="Title 3">
            <a:extLst>
              <a:ext uri="{FF2B5EF4-FFF2-40B4-BE49-F238E27FC236}">
                <a16:creationId xmlns:a16="http://schemas.microsoft.com/office/drawing/2014/main" id="{68352C43-D365-4708-992E-A09AC515D49C}"/>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FAAF2499-133B-44CD-B971-CEA15474FFFC}"/>
              </a:ext>
            </a:extLst>
          </p:cNvPr>
          <p:cNvSpPr>
            <a:spLocks noGrp="1"/>
          </p:cNvSpPr>
          <p:nvPr>
            <p:ph type="body" sz="quarter" idx="10"/>
          </p:nvPr>
        </p:nvSpPr>
        <p:spPr>
          <a:xfrm>
            <a:off x="4427538" y="2540621"/>
            <a:ext cx="3594152" cy="551968"/>
          </a:xfrm>
          <a:solidFill>
            <a:schemeClr val="accent2"/>
          </a:solidFill>
        </p:spPr>
        <p:txBody>
          <a:bodyPr lIns="182880" tIns="91440" rIns="182880" bIns="91440" anchor="ctr">
            <a:noAutofit/>
          </a:bodyPr>
          <a:lstStyle>
            <a:lvl1pPr marL="0" indent="0">
              <a:buNone/>
              <a:tabLst/>
              <a:defRPr sz="2400">
                <a:solidFill>
                  <a:srgbClr val="50E6FF"/>
                </a:solidFill>
              </a:defRPr>
            </a:lvl1pPr>
            <a:lvl2pPr marL="0" indent="0">
              <a:buNone/>
              <a:tabLst/>
              <a:defRPr/>
            </a:lvl2pPr>
            <a:lvl3pPr marL="0" indent="0">
              <a:buNone/>
              <a:tabLst/>
              <a:defRPr/>
            </a:lvl3pPr>
            <a:lvl4pPr marL="0" indent="0">
              <a:buNone/>
              <a:tabLst/>
              <a:defRPr/>
            </a:lvl4pPr>
            <a:lvl5pPr marL="0" indent="0">
              <a:buNone/>
              <a:tabLst/>
              <a:defRPr/>
            </a:lvl5pPr>
          </a:lstStyle>
          <a:p>
            <a:pPr lvl="0"/>
            <a:r>
              <a:rPr lang="en-US"/>
              <a:t>Click to edit Master</a:t>
            </a:r>
          </a:p>
        </p:txBody>
      </p:sp>
      <p:sp>
        <p:nvSpPr>
          <p:cNvPr id="14" name="Text Placeholder 6">
            <a:extLst>
              <a:ext uri="{FF2B5EF4-FFF2-40B4-BE49-F238E27FC236}">
                <a16:creationId xmlns:a16="http://schemas.microsoft.com/office/drawing/2014/main" id="{9110CCF5-A776-48D7-A8EE-99E5CE151E9B}"/>
              </a:ext>
            </a:extLst>
          </p:cNvPr>
          <p:cNvSpPr>
            <a:spLocks noGrp="1"/>
          </p:cNvSpPr>
          <p:nvPr>
            <p:ph type="body" sz="quarter" idx="11"/>
          </p:nvPr>
        </p:nvSpPr>
        <p:spPr>
          <a:xfrm>
            <a:off x="577823" y="2540621"/>
            <a:ext cx="3386138" cy="551968"/>
          </a:xfrm>
          <a:solidFill>
            <a:schemeClr val="accent2"/>
          </a:solidFill>
        </p:spPr>
        <p:txBody>
          <a:bodyPr lIns="182880" tIns="91440" rIns="182880" bIns="91440" anchor="ctr">
            <a:noAutofit/>
          </a:bodyPr>
          <a:lstStyle>
            <a:lvl1pPr marL="0" indent="0">
              <a:buNone/>
              <a:tabLst/>
              <a:defRPr sz="2400">
                <a:solidFill>
                  <a:srgbClr val="50E6FF"/>
                </a:solidFill>
              </a:defRPr>
            </a:lvl1pPr>
            <a:lvl2pPr marL="0" indent="0">
              <a:buNone/>
              <a:tabLst/>
              <a:defRPr/>
            </a:lvl2pPr>
            <a:lvl3pPr marL="0" indent="0">
              <a:buNone/>
              <a:tabLst/>
              <a:defRPr/>
            </a:lvl3pPr>
            <a:lvl4pPr marL="0" indent="0">
              <a:buNone/>
              <a:tabLst/>
              <a:defRPr/>
            </a:lvl4pPr>
            <a:lvl5pPr marL="0" indent="0">
              <a:buNone/>
              <a:tabLst/>
              <a:defRPr/>
            </a:lvl5pPr>
          </a:lstStyle>
          <a:p>
            <a:pPr lvl="0"/>
            <a:r>
              <a:rPr lang="en-US"/>
              <a:t>Click to edit Master</a:t>
            </a:r>
          </a:p>
        </p:txBody>
      </p:sp>
      <p:sp>
        <p:nvSpPr>
          <p:cNvPr id="15" name="Text Placeholder 6">
            <a:extLst>
              <a:ext uri="{FF2B5EF4-FFF2-40B4-BE49-F238E27FC236}">
                <a16:creationId xmlns:a16="http://schemas.microsoft.com/office/drawing/2014/main" id="{7110F9F1-95B8-4E30-9ACE-282F848624BC}"/>
              </a:ext>
            </a:extLst>
          </p:cNvPr>
          <p:cNvSpPr>
            <a:spLocks noGrp="1"/>
          </p:cNvSpPr>
          <p:nvPr>
            <p:ph type="body" sz="quarter" idx="12"/>
          </p:nvPr>
        </p:nvSpPr>
        <p:spPr>
          <a:xfrm>
            <a:off x="8307362" y="2540621"/>
            <a:ext cx="3386138" cy="551968"/>
          </a:xfrm>
          <a:solidFill>
            <a:schemeClr val="accent2"/>
          </a:solidFill>
        </p:spPr>
        <p:txBody>
          <a:bodyPr lIns="182880" tIns="91440" rIns="182880" bIns="91440" anchor="ctr">
            <a:noAutofit/>
          </a:bodyPr>
          <a:lstStyle>
            <a:lvl1pPr marL="0" indent="0">
              <a:buNone/>
              <a:tabLst/>
              <a:defRPr sz="2400">
                <a:solidFill>
                  <a:srgbClr val="50E6FF"/>
                </a:solidFill>
              </a:defRPr>
            </a:lvl1pPr>
            <a:lvl2pPr marL="0" indent="0">
              <a:buNone/>
              <a:tabLst/>
              <a:defRPr/>
            </a:lvl2pPr>
            <a:lvl3pPr marL="0" indent="0">
              <a:buNone/>
              <a:tabLst/>
              <a:defRPr/>
            </a:lvl3pPr>
            <a:lvl4pPr marL="0" indent="0">
              <a:buNone/>
              <a:tabLst/>
              <a:defRPr/>
            </a:lvl4pPr>
            <a:lvl5pPr marL="0" indent="0">
              <a:buNone/>
              <a:tabLst/>
              <a:defRPr/>
            </a:lvl5pPr>
          </a:lstStyle>
          <a:p>
            <a:pPr lvl="0"/>
            <a:r>
              <a:rPr lang="en-US"/>
              <a:t>Click to edit Master</a:t>
            </a:r>
          </a:p>
        </p:txBody>
      </p:sp>
      <p:sp>
        <p:nvSpPr>
          <p:cNvPr id="11" name="Text Placeholder 10">
            <a:extLst>
              <a:ext uri="{FF2B5EF4-FFF2-40B4-BE49-F238E27FC236}">
                <a16:creationId xmlns:a16="http://schemas.microsoft.com/office/drawing/2014/main" id="{086A6F63-1A24-45EE-8AE2-3B3C9EF4807B}"/>
              </a:ext>
            </a:extLst>
          </p:cNvPr>
          <p:cNvSpPr>
            <a:spLocks noGrp="1"/>
          </p:cNvSpPr>
          <p:nvPr>
            <p:ph type="body" sz="quarter" idx="13" hasCustomPrompt="1"/>
          </p:nvPr>
        </p:nvSpPr>
        <p:spPr>
          <a:xfrm>
            <a:off x="4427538" y="3168790"/>
            <a:ext cx="3594152" cy="3825734"/>
          </a:xfrm>
          <a:solidFill>
            <a:schemeClr val="bg1">
              <a:alpha val="69000"/>
            </a:schemeClr>
          </a:solidFill>
        </p:spPr>
        <p:txBody>
          <a:bodyPr lIns="182880" tIns="182880" rIns="182880" bIns="182880">
            <a:noAutofit/>
          </a:bodyPr>
          <a:lstStyle>
            <a:lvl1pPr marL="0" indent="0">
              <a:spcAft>
                <a:spcPts val="600"/>
              </a:spcAft>
              <a:buNone/>
              <a:defRPr sz="1200">
                <a:solidFill>
                  <a:schemeClr val="bg1"/>
                </a:solidFill>
              </a:defRPr>
            </a:lvl1pPr>
            <a:lvl2pPr marL="0" indent="0">
              <a:spcAft>
                <a:spcPts val="600"/>
              </a:spcAft>
              <a:buNone/>
              <a:defRPr sz="1400">
                <a:solidFill>
                  <a:schemeClr val="bg1"/>
                </a:solidFill>
              </a:defRPr>
            </a:lvl2pPr>
            <a:lvl3pPr marL="0" indent="0">
              <a:spcAft>
                <a:spcPts val="600"/>
              </a:spcAft>
              <a:buNone/>
              <a:defRPr sz="1100">
                <a:solidFill>
                  <a:schemeClr val="bg1"/>
                </a:solidFill>
              </a:defRPr>
            </a:lvl3pPr>
            <a:lvl4pPr marL="0" indent="0">
              <a:spcBef>
                <a:spcPts val="600"/>
              </a:spcBef>
              <a:spcAft>
                <a:spcPts val="0"/>
              </a:spcAft>
              <a:buNone/>
              <a:defRPr sz="1600" b="1">
                <a:solidFill>
                  <a:schemeClr val="accent3"/>
                </a:solidFill>
              </a:defRPr>
            </a:lvl4pPr>
            <a:lvl5pPr marL="0" indent="0">
              <a:spcBef>
                <a:spcPts val="0"/>
              </a:spcBef>
              <a:spcAft>
                <a:spcPts val="1200"/>
              </a:spcAft>
              <a:buNone/>
              <a:defRPr sz="1400">
                <a:solidFill>
                  <a:schemeClr val="tx1"/>
                </a:solidFill>
              </a:defRPr>
            </a:lvl5pPr>
          </a:lstStyle>
          <a:p>
            <a:pPr lvl="3"/>
            <a:r>
              <a:rPr lang="en-US"/>
              <a:t>Fourth level</a:t>
            </a:r>
          </a:p>
          <a:p>
            <a:pPr lvl="4"/>
            <a:r>
              <a:rPr lang="en-US"/>
              <a:t>Fifth level</a:t>
            </a:r>
          </a:p>
        </p:txBody>
      </p:sp>
      <p:sp>
        <p:nvSpPr>
          <p:cNvPr id="9" name="Text Placeholder 10">
            <a:extLst>
              <a:ext uri="{FF2B5EF4-FFF2-40B4-BE49-F238E27FC236}">
                <a16:creationId xmlns:a16="http://schemas.microsoft.com/office/drawing/2014/main" id="{0F1AA4D2-B0E9-407B-A0C0-745F87AC4DAE}"/>
              </a:ext>
            </a:extLst>
          </p:cNvPr>
          <p:cNvSpPr>
            <a:spLocks noGrp="1"/>
          </p:cNvSpPr>
          <p:nvPr>
            <p:ph type="body" sz="quarter" idx="14" hasCustomPrompt="1"/>
          </p:nvPr>
        </p:nvSpPr>
        <p:spPr>
          <a:xfrm>
            <a:off x="584200" y="3168788"/>
            <a:ext cx="3386138" cy="3825737"/>
          </a:xfrm>
          <a:solidFill>
            <a:schemeClr val="bg1">
              <a:alpha val="69000"/>
            </a:schemeClr>
          </a:solidFill>
        </p:spPr>
        <p:txBody>
          <a:bodyPr lIns="182880" tIns="182880" rIns="182880" bIns="182880">
            <a:noAutofit/>
          </a:bodyPr>
          <a:lstStyle>
            <a:lvl1pPr marL="0" indent="0">
              <a:spcAft>
                <a:spcPts val="600"/>
              </a:spcAft>
              <a:buNone/>
              <a:defRPr sz="1200">
                <a:solidFill>
                  <a:schemeClr val="bg1"/>
                </a:solidFill>
              </a:defRPr>
            </a:lvl1pPr>
            <a:lvl2pPr marL="0" indent="0">
              <a:spcAft>
                <a:spcPts val="600"/>
              </a:spcAft>
              <a:buNone/>
              <a:defRPr sz="1400">
                <a:solidFill>
                  <a:schemeClr val="bg1"/>
                </a:solidFill>
              </a:defRPr>
            </a:lvl2pPr>
            <a:lvl3pPr marL="0" indent="0">
              <a:spcAft>
                <a:spcPts val="600"/>
              </a:spcAft>
              <a:buNone/>
              <a:defRPr sz="1100">
                <a:solidFill>
                  <a:schemeClr val="bg1"/>
                </a:solidFill>
              </a:defRPr>
            </a:lvl3pPr>
            <a:lvl4pPr marL="0" indent="0">
              <a:spcBef>
                <a:spcPts val="600"/>
              </a:spcBef>
              <a:spcAft>
                <a:spcPts val="0"/>
              </a:spcAft>
              <a:buNone/>
              <a:defRPr lang="en-US" sz="1600" b="1" kern="1200" spc="0" baseline="0" dirty="0">
                <a:solidFill>
                  <a:schemeClr val="accent3"/>
                </a:solidFill>
                <a:latin typeface="+mn-lt"/>
                <a:ea typeface="+mn-ea"/>
                <a:cs typeface="+mn-cs"/>
              </a:defRPr>
            </a:lvl4pPr>
            <a:lvl5pPr marL="0" indent="0">
              <a:spcBef>
                <a:spcPts val="0"/>
              </a:spcBef>
              <a:spcAft>
                <a:spcPts val="1200"/>
              </a:spcAft>
              <a:buNone/>
              <a:defRPr lang="en-US" sz="1400" kern="1200" spc="0" baseline="0" dirty="0">
                <a:solidFill>
                  <a:schemeClr val="tx1"/>
                </a:solidFill>
                <a:latin typeface="+mn-lt"/>
                <a:ea typeface="+mn-ea"/>
                <a:cs typeface="+mn-cs"/>
              </a:defRPr>
            </a:lvl5pPr>
          </a:lstStyle>
          <a:p>
            <a:pPr lvl="3"/>
            <a:r>
              <a:rPr lang="en-US"/>
              <a:t>Fourth level</a:t>
            </a:r>
          </a:p>
          <a:p>
            <a:pPr marL="0" marR="0" lvl="4" indent="0" algn="l" defTabSz="951304" rtl="0" eaLnBrk="1" fontAlgn="auto" latinLnBrk="0" hangingPunct="1">
              <a:lnSpc>
                <a:spcPct val="100000"/>
              </a:lnSpc>
              <a:spcBef>
                <a:spcPts val="0"/>
              </a:spcBef>
              <a:spcAft>
                <a:spcPts val="1200"/>
              </a:spcAft>
              <a:buClrTx/>
              <a:buSzPct val="90000"/>
              <a:buFont typeface="Wingdings" panose="05000000000000000000" pitchFamily="2" charset="2"/>
              <a:buNone/>
              <a:tabLst/>
            </a:pPr>
            <a:r>
              <a:rPr lang="en-US"/>
              <a:t>Fifth level</a:t>
            </a:r>
          </a:p>
        </p:txBody>
      </p:sp>
      <p:sp>
        <p:nvSpPr>
          <p:cNvPr id="10" name="Text Placeholder 10">
            <a:extLst>
              <a:ext uri="{FF2B5EF4-FFF2-40B4-BE49-F238E27FC236}">
                <a16:creationId xmlns:a16="http://schemas.microsoft.com/office/drawing/2014/main" id="{A92F0F49-643F-48C9-8553-33523510658D}"/>
              </a:ext>
            </a:extLst>
          </p:cNvPr>
          <p:cNvSpPr>
            <a:spLocks noGrp="1"/>
          </p:cNvSpPr>
          <p:nvPr>
            <p:ph type="body" sz="quarter" idx="15" hasCustomPrompt="1"/>
          </p:nvPr>
        </p:nvSpPr>
        <p:spPr>
          <a:xfrm>
            <a:off x="8320115" y="3168788"/>
            <a:ext cx="3386138" cy="3825737"/>
          </a:xfrm>
          <a:solidFill>
            <a:schemeClr val="bg1">
              <a:alpha val="69000"/>
            </a:schemeClr>
          </a:solidFill>
        </p:spPr>
        <p:txBody>
          <a:bodyPr lIns="182880" tIns="182880" rIns="182880" bIns="182880">
            <a:noAutofit/>
          </a:bodyPr>
          <a:lstStyle>
            <a:lvl1pPr marL="0" indent="0">
              <a:spcAft>
                <a:spcPts val="600"/>
              </a:spcAft>
              <a:buNone/>
              <a:defRPr sz="1200">
                <a:solidFill>
                  <a:schemeClr val="bg1"/>
                </a:solidFill>
              </a:defRPr>
            </a:lvl1pPr>
            <a:lvl2pPr marL="0" indent="0">
              <a:spcAft>
                <a:spcPts val="600"/>
              </a:spcAft>
              <a:buNone/>
              <a:defRPr sz="1400">
                <a:solidFill>
                  <a:schemeClr val="bg1"/>
                </a:solidFill>
              </a:defRPr>
            </a:lvl2pPr>
            <a:lvl3pPr marL="0" indent="0">
              <a:spcAft>
                <a:spcPts val="600"/>
              </a:spcAft>
              <a:buNone/>
              <a:defRPr sz="1100">
                <a:solidFill>
                  <a:schemeClr val="bg1"/>
                </a:solidFill>
              </a:defRPr>
            </a:lvl3pPr>
            <a:lvl4pPr marL="0" indent="0">
              <a:spcBef>
                <a:spcPts val="600"/>
              </a:spcBef>
              <a:spcAft>
                <a:spcPts val="0"/>
              </a:spcAft>
              <a:buNone/>
              <a:defRPr lang="en-US" sz="1600" b="1" kern="1200" spc="0" baseline="0" dirty="0">
                <a:solidFill>
                  <a:schemeClr val="accent3"/>
                </a:solidFill>
                <a:latin typeface="+mn-lt"/>
                <a:ea typeface="+mn-ea"/>
                <a:cs typeface="+mn-cs"/>
              </a:defRPr>
            </a:lvl4pPr>
            <a:lvl5pPr marL="0" indent="0">
              <a:spcBef>
                <a:spcPts val="0"/>
              </a:spcBef>
              <a:spcAft>
                <a:spcPts val="1200"/>
              </a:spcAft>
              <a:buNone/>
              <a:defRPr lang="en-US" sz="1400" kern="1200" spc="0" baseline="0" dirty="0">
                <a:solidFill>
                  <a:schemeClr val="tx1"/>
                </a:solidFill>
                <a:latin typeface="+mn-lt"/>
                <a:ea typeface="+mn-ea"/>
                <a:cs typeface="+mn-cs"/>
              </a:defRPr>
            </a:lvl5pPr>
          </a:lstStyle>
          <a:p>
            <a:pPr lvl="3"/>
            <a:r>
              <a:rPr lang="en-US"/>
              <a:t>Fourth level</a:t>
            </a:r>
          </a:p>
          <a:p>
            <a:pPr marL="0" marR="0" lvl="4" indent="0" algn="l" defTabSz="951304" rtl="0" eaLnBrk="1" fontAlgn="auto" latinLnBrk="0" hangingPunct="1">
              <a:lnSpc>
                <a:spcPct val="100000"/>
              </a:lnSpc>
              <a:spcBef>
                <a:spcPts val="0"/>
              </a:spcBef>
              <a:spcAft>
                <a:spcPts val="1200"/>
              </a:spcAft>
              <a:buClrTx/>
              <a:buSzPct val="90000"/>
              <a:buFont typeface="Wingdings" panose="05000000000000000000" pitchFamily="2" charset="2"/>
              <a:buNone/>
              <a:tabLst/>
            </a:pPr>
            <a:r>
              <a:rPr lang="en-US"/>
              <a:t>Fifth level</a:t>
            </a:r>
          </a:p>
        </p:txBody>
      </p:sp>
    </p:spTree>
    <p:extLst>
      <p:ext uri="{BB962C8B-B14F-4D97-AF65-F5344CB8AC3E}">
        <p14:creationId xmlns:p14="http://schemas.microsoft.com/office/powerpoint/2010/main" val="25540455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49">
          <p15:clr>
            <a:srgbClr val="FBAE40"/>
          </p15:clr>
        </p15:guide>
        <p15:guide id="2" pos="2501">
          <p15:clr>
            <a:srgbClr val="FBAE40"/>
          </p15:clr>
        </p15:guide>
        <p15:guide id="3" pos="2789">
          <p15:clr>
            <a:srgbClr val="FBAE40"/>
          </p15:clr>
        </p15:guide>
        <p15:guide id="4" pos="5189">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6"/>
            <a:ext cx="3544719" cy="31390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6"/>
            <a:ext cx="3544719" cy="31390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6"/>
            <a:ext cx="3544719" cy="31390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21236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6604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290983" y="2057881"/>
            <a:ext cx="3551197" cy="313904"/>
          </a:xfrm>
        </p:spPr>
        <p:txBody>
          <a:bodyPr wrap="square">
            <a:spAutoFit/>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97280" anchor="ctr">
            <a:noAutofit/>
          </a:bodyPr>
          <a:lstStyle>
            <a:lvl1pPr marL="0" indent="0" algn="ctr">
              <a:buNone/>
              <a:defRPr sz="1428"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849983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a:prstGeom prst="rect">
            <a:avLst/>
          </a:prstGeo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3990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prstGeom prst="rect">
            <a:avLst/>
          </a:prstGeo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1897455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prstGeom prst="rect">
            <a:avLst/>
          </a:prstGeo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377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prstGeom prst="rect">
            <a:avLst/>
          </a:prstGeo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4693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prstGeom prst="rect">
            <a:avLst/>
          </a:prstGeo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6861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prstGeom prst="rect">
            <a:avLst/>
          </a:prstGeo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5265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prstGeom prst="rect">
            <a:avLst/>
          </a:prstGeo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5185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634E54-22FE-469F-809D-B25D7F166ACD}"/>
              </a:ext>
            </a:extLst>
          </p:cNvPr>
          <p:cNvSpPr/>
          <p:nvPr userDrawn="1"/>
        </p:nvSpPr>
        <p:spPr bwMode="auto">
          <a:xfrm>
            <a:off x="4790486" y="0"/>
            <a:ext cx="764599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C6EDA81D-0FFA-44DC-B96E-469F57C2F1C9}"/>
              </a:ext>
            </a:extLst>
          </p:cNvPr>
          <p:cNvSpPr>
            <a:spLocks noGrp="1"/>
          </p:cNvSpPr>
          <p:nvPr>
            <p:ph type="body" sz="quarter" idx="11"/>
          </p:nvPr>
        </p:nvSpPr>
        <p:spPr>
          <a:xfrm>
            <a:off x="7434942" y="2197325"/>
            <a:ext cx="4604657" cy="1440394"/>
          </a:xfrm>
        </p:spPr>
        <p:txBody>
          <a:bodyPr wrap="square" anchor="t">
            <a:spAutoFit/>
          </a:bodyPr>
          <a:lstStyle>
            <a:lvl1pPr marL="0" indent="0">
              <a:spcBef>
                <a:spcPts val="2400"/>
              </a:spcBef>
              <a:buNone/>
              <a:defRPr sz="2400">
                <a:solidFill>
                  <a:schemeClr val="bg1"/>
                </a:solidFill>
                <a:latin typeface="+mj-lt"/>
              </a:defRPr>
            </a:lvl1pPr>
            <a:lvl2pPr marL="0" indent="0">
              <a:buNone/>
              <a:defRPr sz="1800">
                <a:solidFill>
                  <a:schemeClr val="bg1"/>
                </a:solidFill>
              </a:defRPr>
            </a:lvl2pPr>
            <a:lvl3pPr marL="0" indent="0">
              <a:buNone/>
              <a:defRPr sz="1400">
                <a:solidFill>
                  <a:schemeClr val="bg1"/>
                </a:solidFill>
              </a:defRPr>
            </a:lvl3pPr>
            <a:lvl4pPr marL="0" indent="0">
              <a:buNone/>
              <a:defRPr sz="1200">
                <a:solidFill>
                  <a:schemeClr val="bg1"/>
                </a:solidFill>
              </a:defRPr>
            </a:lvl4pPr>
            <a:lvl5pPr marL="0" indent="0">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DB69336-F66A-4A74-9E76-CF335805CA9A}"/>
              </a:ext>
            </a:extLst>
          </p:cNvPr>
          <p:cNvSpPr>
            <a:spLocks noGrp="1"/>
          </p:cNvSpPr>
          <p:nvPr>
            <p:ph type="title"/>
          </p:nvPr>
        </p:nvSpPr>
        <p:spPr>
          <a:xfrm>
            <a:off x="5219363" y="466301"/>
            <a:ext cx="6620160" cy="1130181"/>
          </a:xfrm>
        </p:spPr>
        <p:txBody>
          <a:bodyPr/>
          <a:lstStyle>
            <a:lvl1pPr>
              <a:defRPr>
                <a:solidFill>
                  <a:schemeClr val="bg1"/>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DC9F2A27-EA44-40E7-AA73-CF62F8173F60}"/>
              </a:ext>
            </a:extLst>
          </p:cNvPr>
          <p:cNvSpPr>
            <a:spLocks noGrp="1"/>
          </p:cNvSpPr>
          <p:nvPr>
            <p:ph type="pic" sz="quarter" idx="12"/>
          </p:nvPr>
        </p:nvSpPr>
        <p:spPr>
          <a:xfrm>
            <a:off x="662272" y="2197325"/>
            <a:ext cx="6062663" cy="3756025"/>
          </a:xfrm>
          <a:solidFill>
            <a:schemeClr val="bg1"/>
          </a:solidFill>
        </p:spPr>
        <p:txBody>
          <a:bodyPr/>
          <a:lstStyle/>
          <a:p>
            <a:endParaRPr lang="en-US"/>
          </a:p>
        </p:txBody>
      </p:sp>
    </p:spTree>
    <p:extLst>
      <p:ext uri="{BB962C8B-B14F-4D97-AF65-F5344CB8AC3E}">
        <p14:creationId xmlns:p14="http://schemas.microsoft.com/office/powerpoint/2010/main" val="381254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759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600059" y="466301"/>
            <a:ext cx="11239464" cy="565027"/>
          </a:xfrm>
          <a:prstGeom prst="rect">
            <a:avLst/>
          </a:prstGeo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0244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92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600059" y="466301"/>
            <a:ext cx="11239464" cy="565027"/>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32253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3511061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170016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9259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82757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637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527831"/>
            <a:ext cx="4937616" cy="677108"/>
          </a:xfrm>
        </p:spPr>
        <p:txBody>
          <a:bodyPr/>
          <a:lstStyle>
            <a:lvl1pPr>
              <a:defRPr sz="4400">
                <a:solidFill>
                  <a:schemeClr val="accent1"/>
                </a:solidFill>
              </a:defRPr>
            </a:lvl1pPr>
          </a:lstStyle>
          <a:p>
            <a:r>
              <a:rPr lang="en-US"/>
              <a:t>Click to edit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5" y="3204939"/>
            <a:ext cx="4241005" cy="1952650"/>
          </a:xfrm>
        </p:spPr>
        <p:txBody>
          <a:bodyPr/>
          <a:lstStyle>
            <a:lvl1pPr marL="0" indent="0">
              <a:spcAft>
                <a:spcPts val="600"/>
              </a:spcAft>
              <a:buNone/>
              <a:defRPr/>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6EDA81D-0FFA-44DC-B96E-469F57C2F1C9}"/>
              </a:ext>
            </a:extLst>
          </p:cNvPr>
          <p:cNvSpPr>
            <a:spLocks noGrp="1"/>
          </p:cNvSpPr>
          <p:nvPr>
            <p:ph type="body" sz="quarter" idx="11"/>
          </p:nvPr>
        </p:nvSpPr>
        <p:spPr>
          <a:xfrm>
            <a:off x="6793907" y="2503208"/>
            <a:ext cx="4815481" cy="1403461"/>
          </a:xfrm>
        </p:spPr>
        <p:txBody>
          <a:bodyPr wrap="square" anchor="ctr">
            <a:spAutoFit/>
          </a:bodyPr>
          <a:lstStyle>
            <a:lvl1pPr marL="0" indent="0">
              <a:spcBef>
                <a:spcPts val="4200"/>
              </a:spcBef>
              <a:buNone/>
              <a:defRPr sz="2400">
                <a:solidFill>
                  <a:schemeClr val="accent1"/>
                </a:solidFill>
                <a:latin typeface="+mj-lt"/>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446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20856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401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918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5501392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7891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29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815840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214749"/>
            <a:ext cx="4245437" cy="565027"/>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6318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29159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5546257"/>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5549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883241"/>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13853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6EDA81D-0FFA-44DC-B96E-469F57C2F1C9}"/>
              </a:ext>
            </a:extLst>
          </p:cNvPr>
          <p:cNvSpPr>
            <a:spLocks noGrp="1"/>
          </p:cNvSpPr>
          <p:nvPr>
            <p:ph type="body" sz="quarter" idx="11"/>
          </p:nvPr>
        </p:nvSpPr>
        <p:spPr>
          <a:xfrm>
            <a:off x="1788056" y="1513147"/>
            <a:ext cx="4649689" cy="1705082"/>
          </a:xfrm>
        </p:spPr>
        <p:txBody>
          <a:bodyPr wrap="square">
            <a:spAutoFit/>
          </a:bodyPr>
          <a:lstStyle>
            <a:lvl1pPr marL="0" indent="0">
              <a:spcBef>
                <a:spcPts val="2400"/>
              </a:spcBef>
              <a:spcAft>
                <a:spcPts val="1200"/>
              </a:spcAft>
              <a:buNone/>
              <a:defRPr sz="2400">
                <a:solidFill>
                  <a:schemeClr val="tx2"/>
                </a:solidFill>
                <a:latin typeface="+mj-lt"/>
              </a:defRPr>
            </a:lvl1pPr>
            <a:lvl2pPr marL="0" indent="0">
              <a:buNone/>
              <a:defRPr sz="2000"/>
            </a:lvl2pPr>
            <a:lvl3pPr marL="0" indent="0">
              <a:buNone/>
              <a:defRPr sz="16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3FEF460E-F74C-4BF7-88EA-1311ED4B013A}"/>
              </a:ext>
            </a:extLst>
          </p:cNvPr>
          <p:cNvSpPr>
            <a:spLocks noGrp="1"/>
          </p:cNvSpPr>
          <p:nvPr>
            <p:ph type="pic" sz="quarter" idx="12"/>
          </p:nvPr>
        </p:nvSpPr>
        <p:spPr>
          <a:xfrm>
            <a:off x="6932612" y="-1"/>
            <a:ext cx="5503863" cy="6994525"/>
          </a:xfrm>
        </p:spPr>
        <p:txBody>
          <a:bodyPr/>
          <a:lstStyle/>
          <a:p>
            <a:endParaRPr lang="en-US"/>
          </a:p>
        </p:txBody>
      </p:sp>
      <p:sp>
        <p:nvSpPr>
          <p:cNvPr id="2" name="Title 1">
            <a:extLst>
              <a:ext uri="{FF2B5EF4-FFF2-40B4-BE49-F238E27FC236}">
                <a16:creationId xmlns:a16="http://schemas.microsoft.com/office/drawing/2014/main" id="{C7036DE4-DEDE-43CE-B2F3-574FAD81B3E0}"/>
              </a:ext>
            </a:extLst>
          </p:cNvPr>
          <p:cNvSpPr>
            <a:spLocks noGrp="1"/>
          </p:cNvSpPr>
          <p:nvPr>
            <p:ph type="title"/>
          </p:nvPr>
        </p:nvSpPr>
        <p:spPr>
          <a:xfrm>
            <a:off x="600059" y="466301"/>
            <a:ext cx="6332553" cy="565027"/>
          </a:xfrm>
        </p:spPr>
        <p:txBody>
          <a:bodyPr/>
          <a:lstStyle/>
          <a:p>
            <a:r>
              <a:rPr lang="en-US"/>
              <a:t>Click to edit Master title style</a:t>
            </a:r>
          </a:p>
        </p:txBody>
      </p:sp>
    </p:spTree>
    <p:extLst>
      <p:ext uri="{BB962C8B-B14F-4D97-AF65-F5344CB8AC3E}">
        <p14:creationId xmlns:p14="http://schemas.microsoft.com/office/powerpoint/2010/main" val="2850167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6"/>
            <a:ext cx="5475158" cy="31390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6"/>
            <a:ext cx="5475158" cy="31390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404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6"/>
            <a:ext cx="3544719" cy="31390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6"/>
            <a:ext cx="3544719" cy="31390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6"/>
            <a:ext cx="3544719" cy="31390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9732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7"/>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5317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290983" y="2057881"/>
            <a:ext cx="3551197" cy="313904"/>
          </a:xfrm>
        </p:spPr>
        <p:txBody>
          <a:bodyPr wrap="square">
            <a:spAutoFit/>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97280" anchor="ctr">
            <a:noAutofit/>
          </a:bodyPr>
          <a:lstStyle>
            <a:lvl1pPr marL="0" indent="0" algn="ctr">
              <a:buNone/>
              <a:defRPr sz="1428"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245082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324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115287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59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87607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4585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9779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4F83CE-D962-4E73-9D32-9BED455DA992}"/>
              </a:ext>
            </a:extLst>
          </p:cNvPr>
          <p:cNvSpPr/>
          <p:nvPr userDrawn="1"/>
        </p:nvSpPr>
        <p:spPr bwMode="auto">
          <a:xfrm>
            <a:off x="1" y="-93518"/>
            <a:ext cx="7132320" cy="70880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Picture Placeholder 6">
            <a:extLst>
              <a:ext uri="{FF2B5EF4-FFF2-40B4-BE49-F238E27FC236}">
                <a16:creationId xmlns:a16="http://schemas.microsoft.com/office/drawing/2014/main" id="{3FEF460E-F74C-4BF7-88EA-1311ED4B013A}"/>
              </a:ext>
            </a:extLst>
          </p:cNvPr>
          <p:cNvSpPr>
            <a:spLocks noGrp="1"/>
          </p:cNvSpPr>
          <p:nvPr>
            <p:ph type="pic" sz="quarter" idx="12"/>
          </p:nvPr>
        </p:nvSpPr>
        <p:spPr>
          <a:xfrm>
            <a:off x="7132322" y="0"/>
            <a:ext cx="5304154" cy="6994524"/>
          </a:xfrm>
        </p:spPr>
        <p:txBody>
          <a:bodyPr/>
          <a:lstStyle/>
          <a:p>
            <a:endParaRPr lang="en-US"/>
          </a:p>
        </p:txBody>
      </p:sp>
      <p:sp>
        <p:nvSpPr>
          <p:cNvPr id="6" name="Text Placeholder 3">
            <a:extLst>
              <a:ext uri="{FF2B5EF4-FFF2-40B4-BE49-F238E27FC236}">
                <a16:creationId xmlns:a16="http://schemas.microsoft.com/office/drawing/2014/main" id="{C6EDA81D-0FFA-44DC-B96E-469F57C2F1C9}"/>
              </a:ext>
            </a:extLst>
          </p:cNvPr>
          <p:cNvSpPr>
            <a:spLocks noGrp="1"/>
          </p:cNvSpPr>
          <p:nvPr>
            <p:ph type="body" sz="quarter" idx="11"/>
          </p:nvPr>
        </p:nvSpPr>
        <p:spPr>
          <a:xfrm>
            <a:off x="584200" y="2177336"/>
            <a:ext cx="5971345" cy="2123658"/>
          </a:xfrm>
        </p:spPr>
        <p:txBody>
          <a:bodyPr wrap="square">
            <a:spAutoFit/>
          </a:bodyPr>
          <a:lstStyle>
            <a:lvl1pPr marL="0" indent="0">
              <a:spcBef>
                <a:spcPts val="1200"/>
              </a:spcBef>
              <a:spcAft>
                <a:spcPts val="0"/>
              </a:spcAft>
              <a:buNone/>
              <a:defRPr sz="2800">
                <a:solidFill>
                  <a:schemeClr val="bg1"/>
                </a:solidFill>
                <a:latin typeface="+mn-lt"/>
              </a:defRPr>
            </a:lvl1pPr>
            <a:lvl2pPr marL="0" indent="0">
              <a:spcBef>
                <a:spcPts val="0"/>
              </a:spcBef>
              <a:spcAft>
                <a:spcPts val="600"/>
              </a:spcAft>
              <a:buNone/>
              <a:defRPr sz="2400">
                <a:solidFill>
                  <a:schemeClr val="bg1"/>
                </a:solidFill>
                <a:latin typeface="+mn-lt"/>
              </a:defRPr>
            </a:lvl2pPr>
            <a:lvl3pPr marL="0" indent="0">
              <a:spcBef>
                <a:spcPts val="600"/>
              </a:spcBef>
              <a:spcAft>
                <a:spcPts val="600"/>
              </a:spcAft>
              <a:buNone/>
              <a:defRPr sz="2000">
                <a:solidFill>
                  <a:schemeClr val="bg1"/>
                </a:solidFill>
                <a:latin typeface="+mn-lt"/>
              </a:defRPr>
            </a:lvl3pPr>
            <a:lvl4pPr marL="0" indent="0">
              <a:spcBef>
                <a:spcPts val="600"/>
              </a:spcBef>
              <a:spcAft>
                <a:spcPts val="600"/>
              </a:spcAft>
              <a:buNone/>
              <a:defRPr sz="1800">
                <a:solidFill>
                  <a:schemeClr val="bg1"/>
                </a:solidFill>
                <a:latin typeface="+mn-lt"/>
              </a:defRPr>
            </a:lvl4pPr>
            <a:lvl5pPr marL="0" indent="0">
              <a:spcBef>
                <a:spcPts val="600"/>
              </a:spcBef>
              <a:spcAft>
                <a:spcPts val="600"/>
              </a:spcAft>
              <a:buNone/>
              <a:defRPr sz="18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7036DE4-DEDE-43CE-B2F3-574FAD81B3E0}"/>
              </a:ext>
            </a:extLst>
          </p:cNvPr>
          <p:cNvSpPr>
            <a:spLocks noGrp="1"/>
          </p:cNvSpPr>
          <p:nvPr>
            <p:ph type="title"/>
          </p:nvPr>
        </p:nvSpPr>
        <p:spPr>
          <a:xfrm>
            <a:off x="584200" y="1200829"/>
            <a:ext cx="4649689" cy="677108"/>
          </a:xfrm>
        </p:spPr>
        <p:txBody>
          <a:bodyPr/>
          <a:lstStyle>
            <a:lvl1pPr>
              <a:defRPr sz="4400">
                <a:solidFill>
                  <a:schemeClr val="accent3"/>
                </a:solidFill>
              </a:defRPr>
            </a:lvl1pPr>
          </a:lstStyle>
          <a:p>
            <a:r>
              <a:rPr lang="en-US"/>
              <a:t>Click to edit</a:t>
            </a:r>
          </a:p>
        </p:txBody>
      </p:sp>
    </p:spTree>
    <p:extLst>
      <p:ext uri="{BB962C8B-B14F-4D97-AF65-F5344CB8AC3E}">
        <p14:creationId xmlns:p14="http://schemas.microsoft.com/office/powerpoint/2010/main" val="36265748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274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66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231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28537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096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906401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2894E-3294-EC4B-BD00-302BE859F0F1}"/>
              </a:ext>
            </a:extLst>
          </p:cNvPr>
          <p:cNvPicPr>
            <a:picLocks noChangeAspect="1"/>
          </p:cNvPicPr>
          <p:nvPr userDrawn="1"/>
        </p:nvPicPr>
        <p:blipFill>
          <a:blip r:embed="rId2"/>
          <a:stretch>
            <a:fillRect/>
          </a:stretch>
        </p:blipFill>
        <p:spPr>
          <a:xfrm>
            <a:off x="2517" y="0"/>
            <a:ext cx="12431441"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FD385E7-9428-1A44-97CA-90BB589B4E57}"/>
              </a:ext>
            </a:extLst>
          </p:cNvPr>
          <p:cNvSpPr>
            <a:spLocks noGrp="1"/>
          </p:cNvSpPr>
          <p:nvPr>
            <p:ph type="pic" sz="quarter" idx="11" hasCustomPrompt="1"/>
          </p:nvPr>
        </p:nvSpPr>
        <p:spPr bwMode="ltGray">
          <a:xfrm>
            <a:off x="7067266" y="0"/>
            <a:ext cx="5369209" cy="6994525"/>
          </a:xfrm>
          <a:blipFill>
            <a:blip r:embed="rId4"/>
            <a:stretch>
              <a:fillRect l="-15145" r="-15145"/>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1037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D9A56-4832-544E-8DD5-6D535DA993C0}"/>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bg2"/>
                </a:solidFill>
                <a:latin typeface="+mj-lt"/>
                <a:cs typeface="Segoe UI Semibold" panose="020B0502040204020203" pitchFamily="34" charset="0"/>
              </a:defRPr>
            </a:lvl1pPr>
          </a:lstStyle>
          <a:p>
            <a:r>
              <a:rPr lang="en-US"/>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pic>
        <p:nvPicPr>
          <p:cNvPr id="5" name="MS logo gray - EMF" descr="Microsoft logo, gray text version">
            <a:extLst>
              <a:ext uri="{FF2B5EF4-FFF2-40B4-BE49-F238E27FC236}">
                <a16:creationId xmlns:a16="http://schemas.microsoft.com/office/drawing/2014/main" id="{B18025C8-AC24-ED4B-A91F-233C4A0F525B}"/>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13E41D8E-D81A-C54B-A26C-B8B48B94F8F6}"/>
              </a:ext>
            </a:extLst>
          </p:cNvPr>
          <p:cNvSpPr>
            <a:spLocks noGrp="1"/>
          </p:cNvSpPr>
          <p:nvPr>
            <p:ph type="pic" sz="quarter" idx="11" hasCustomPrompt="1"/>
          </p:nvPr>
        </p:nvSpPr>
        <p:spPr bwMode="ltGray">
          <a:xfrm>
            <a:off x="7067266" y="0"/>
            <a:ext cx="5369209" cy="6994525"/>
          </a:xfrm>
          <a:blipFill>
            <a:blip r:embed="rId4"/>
            <a:stretch>
              <a:fillRect l="-15145" r="-15145"/>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537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91881-1461-7840-A665-80AF48428ECB}"/>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1323735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AA68E7-C193-F640-BEE0-8EE91B572A7A}"/>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2068201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220355"/>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86F75-A101-604D-90C0-9874AB4EF467}"/>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tx2"/>
                </a:solidFill>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2412659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EEF5F-C983-7549-A6EE-07D4D1ADF71A}"/>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tx2"/>
                </a:solidFill>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1698821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97450"/>
            <a:ext cx="11239464" cy="439465"/>
          </a:xfrm>
        </p:spPr>
        <p:txBody>
          <a:bodyPr/>
          <a:lstStyle>
            <a:lvl1pPr>
              <a:defRPr sz="2856">
                <a:solidFill>
                  <a:schemeClr val="tx2"/>
                </a:solidFill>
                <a:latin typeface="+mj-lt"/>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2059499"/>
            <a:ext cx="11239789" cy="1701363"/>
          </a:xfrm>
        </p:spPr>
        <p:txBody>
          <a:bodyPr/>
          <a:lstStyle>
            <a:lvl1pPr>
              <a:defRPr sz="2244">
                <a:solidFill>
                  <a:schemeClr val="tx2"/>
                </a:solidFill>
                <a:latin typeface="+mn-lt"/>
              </a:defRPr>
            </a:lvl1pPr>
            <a:lvl2pPr>
              <a:defRPr sz="1836">
                <a:solidFill>
                  <a:schemeClr val="tx2"/>
                </a:solidFill>
                <a:latin typeface="+mn-lt"/>
              </a:defRPr>
            </a:lvl2pPr>
            <a:lvl3pPr>
              <a:defRPr sz="1836">
                <a:solidFill>
                  <a:schemeClr val="tx2"/>
                </a:solidFill>
                <a:latin typeface="+mn-lt"/>
              </a:defRPr>
            </a:lvl3pPr>
            <a:lvl4pPr>
              <a:defRPr sz="1836">
                <a:solidFill>
                  <a:schemeClr val="tx2"/>
                </a:solidFill>
                <a:latin typeface="+mn-lt"/>
              </a:defRPr>
            </a:lvl4pPr>
            <a:lvl5pPr>
              <a:defRPr sz="1836">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chemeClr val="tx2"/>
                </a:solidFill>
              </a:rPr>
              <a:t>ELT layout</a:t>
            </a:r>
          </a:p>
        </p:txBody>
      </p:sp>
    </p:spTree>
    <p:extLst>
      <p:ext uri="{BB962C8B-B14F-4D97-AF65-F5344CB8AC3E}">
        <p14:creationId xmlns:p14="http://schemas.microsoft.com/office/powerpoint/2010/main" val="1469527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E113DA-54B1-C64F-B73E-F41A4FA39C4C}"/>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9" name="Content Placeholder 3">
            <a:extLst>
              <a:ext uri="{FF2B5EF4-FFF2-40B4-BE49-F238E27FC236}">
                <a16:creationId xmlns:a16="http://schemas.microsoft.com/office/drawing/2014/main" id="{174053FB-C1EF-E74B-B6B0-F8A0E0D1C115}"/>
              </a:ext>
            </a:extLst>
          </p:cNvPr>
          <p:cNvSpPr>
            <a:spLocks noGrp="1"/>
          </p:cNvSpPr>
          <p:nvPr>
            <p:ph sz="quarter" idx="10"/>
          </p:nvPr>
        </p:nvSpPr>
        <p:spPr>
          <a:xfrm>
            <a:off x="595914" y="1472358"/>
            <a:ext cx="11239789"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1939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itle 1">
            <a:extLst>
              <a:ext uri="{FF2B5EF4-FFF2-40B4-BE49-F238E27FC236}">
                <a16:creationId xmlns:a16="http://schemas.microsoft.com/office/drawing/2014/main" id="{33FD7BD5-BC94-2C44-BFFC-E7A103F27B2F}"/>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8" name="Content Placeholder 3">
            <a:extLst>
              <a:ext uri="{FF2B5EF4-FFF2-40B4-BE49-F238E27FC236}">
                <a16:creationId xmlns:a16="http://schemas.microsoft.com/office/drawing/2014/main" id="{AD765DDD-59F3-8246-AF95-2B7445D310DC}"/>
              </a:ext>
            </a:extLst>
          </p:cNvPr>
          <p:cNvSpPr>
            <a:spLocks noGrp="1"/>
          </p:cNvSpPr>
          <p:nvPr>
            <p:ph sz="quarter" idx="10"/>
          </p:nvPr>
        </p:nvSpPr>
        <p:spPr>
          <a:xfrm>
            <a:off x="600058" y="2059499"/>
            <a:ext cx="5326699" cy="1701363"/>
          </a:xfrm>
        </p:spPr>
        <p:txBody>
          <a:bodyPr/>
          <a:lstStyle>
            <a:lvl1pPr>
              <a:defRPr sz="2244">
                <a:solidFill>
                  <a:schemeClr val="tx2"/>
                </a:solidFill>
              </a:defRPr>
            </a:lvl1pPr>
            <a:lvl2pPr>
              <a:defRPr sz="1836">
                <a:solidFill>
                  <a:schemeClr val="tx2"/>
                </a:solidFill>
              </a:defRPr>
            </a:lvl2pPr>
            <a:lvl3pPr>
              <a:defRPr sz="1836">
                <a:solidFill>
                  <a:schemeClr val="tx2"/>
                </a:solidFill>
              </a:defRPr>
            </a:lvl3pPr>
            <a:lvl4pPr>
              <a:defRPr sz="1836">
                <a:solidFill>
                  <a:schemeClr val="tx2"/>
                </a:solidFill>
              </a:defRPr>
            </a:lvl4pPr>
            <a:lvl5pPr>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5B34D14D-5DD6-1C44-809D-BF90BB618FCA}"/>
              </a:ext>
            </a:extLst>
          </p:cNvPr>
          <p:cNvSpPr>
            <a:spLocks noGrp="1"/>
          </p:cNvSpPr>
          <p:nvPr>
            <p:ph sz="quarter" idx="11"/>
          </p:nvPr>
        </p:nvSpPr>
        <p:spPr>
          <a:xfrm>
            <a:off x="6516195" y="2059499"/>
            <a:ext cx="5323328" cy="1701363"/>
          </a:xfrm>
        </p:spPr>
        <p:txBody>
          <a:bodyPr/>
          <a:lstStyle>
            <a:lvl1pPr>
              <a:defRPr sz="2244">
                <a:solidFill>
                  <a:schemeClr val="tx2"/>
                </a:solidFill>
              </a:defRPr>
            </a:lvl1pPr>
            <a:lvl2pPr>
              <a:defRPr sz="1836">
                <a:solidFill>
                  <a:schemeClr val="tx2"/>
                </a:solidFill>
              </a:defRPr>
            </a:lvl2pPr>
            <a:lvl3pPr>
              <a:defRPr sz="1836">
                <a:solidFill>
                  <a:schemeClr val="tx2"/>
                </a:solidFill>
              </a:defRPr>
            </a:lvl3pPr>
            <a:lvl4pPr>
              <a:defRPr sz="1836">
                <a:solidFill>
                  <a:schemeClr val="tx2"/>
                </a:solidFill>
              </a:defRPr>
            </a:lvl4pPr>
            <a:lvl5pPr>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1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A824D4-831A-AB4C-A03D-71A18569CC9C}"/>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7" name="Content Placeholder 3">
            <a:extLst>
              <a:ext uri="{FF2B5EF4-FFF2-40B4-BE49-F238E27FC236}">
                <a16:creationId xmlns:a16="http://schemas.microsoft.com/office/drawing/2014/main" id="{AA8D7A5E-8D30-2F4C-ADC6-27F87AE252F7}"/>
              </a:ext>
            </a:extLst>
          </p:cNvPr>
          <p:cNvSpPr>
            <a:spLocks noGrp="1"/>
          </p:cNvSpPr>
          <p:nvPr>
            <p:ph sz="quarter" idx="10"/>
          </p:nvPr>
        </p:nvSpPr>
        <p:spPr>
          <a:xfrm>
            <a:off x="600059" y="2059499"/>
            <a:ext cx="5320222"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7FF2AEC0-6140-C644-9982-48F511E2EA5E}"/>
              </a:ext>
            </a:extLst>
          </p:cNvPr>
          <p:cNvSpPr>
            <a:spLocks noGrp="1"/>
          </p:cNvSpPr>
          <p:nvPr>
            <p:ph sz="quarter" idx="11"/>
          </p:nvPr>
        </p:nvSpPr>
        <p:spPr>
          <a:xfrm>
            <a:off x="6516195" y="2059499"/>
            <a:ext cx="5323328"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182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ree Column Non-bulleted text">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15C60F1A-753D-774D-A4FC-397D4FEC5805}"/>
              </a:ext>
            </a:extLst>
          </p:cNvPr>
          <p:cNvSpPr/>
          <p:nvPr userDrawn="1"/>
        </p:nvSpPr>
        <p:spPr>
          <a:xfrm>
            <a:off x="3300055" y="1"/>
            <a:ext cx="9133181" cy="6994526"/>
          </a:xfrm>
          <a:prstGeom prst="rect">
            <a:avLst/>
          </a:prstGeom>
          <a:solidFill>
            <a:schemeClr val="bg1">
              <a:lumMod val="95000"/>
            </a:schemeClr>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9" name="Rectangle">
            <a:extLst>
              <a:ext uri="{FF2B5EF4-FFF2-40B4-BE49-F238E27FC236}">
                <a16:creationId xmlns:a16="http://schemas.microsoft.com/office/drawing/2014/main" id="{C408438D-8707-4C4B-A3D5-BCB4AAB7AF25}"/>
              </a:ext>
            </a:extLst>
          </p:cNvPr>
          <p:cNvSpPr/>
          <p:nvPr userDrawn="1"/>
        </p:nvSpPr>
        <p:spPr>
          <a:xfrm>
            <a:off x="7866646" y="-1"/>
            <a:ext cx="4566591" cy="6994526"/>
          </a:xfrm>
          <a:prstGeom prst="rect">
            <a:avLst/>
          </a:prstGeom>
          <a:solidFill>
            <a:srgbClr val="2F2F2F"/>
          </a:solidFill>
          <a:ln w="12700">
            <a:miter lim="400000"/>
          </a:ln>
        </p:spPr>
        <p:txBody>
          <a:bodyPr lIns="0" tIns="0" rIns="0" bIns="0" anchor="ctr"/>
          <a:lstStyle/>
          <a:p>
            <a:pPr algn="ctr">
              <a:lnSpc>
                <a:spcPct val="100000"/>
              </a:lnSpc>
              <a:defRPr sz="3200" spc="0">
                <a:solidFill>
                  <a:srgbClr val="274B47"/>
                </a:solidFill>
                <a:latin typeface="Helvetica Neue Medium"/>
                <a:ea typeface="Helvetica Neue Medium"/>
                <a:cs typeface="Helvetica Neue Medium"/>
                <a:sym typeface="Helvetica Neue Medium"/>
              </a:defRPr>
            </a:pPr>
            <a:endParaRPr sz="1632">
              <a:solidFill>
                <a:schemeClr val="tx2"/>
              </a:solidFill>
            </a:endParaRPr>
          </a:p>
        </p:txBody>
      </p:sp>
      <p:sp>
        <p:nvSpPr>
          <p:cNvPr id="10" name="Subtitle 2">
            <a:extLst>
              <a:ext uri="{FF2B5EF4-FFF2-40B4-BE49-F238E27FC236}">
                <a16:creationId xmlns:a16="http://schemas.microsoft.com/office/drawing/2014/main" id="{8725A4A0-F942-2144-82D1-0B7BE73AEEDF}"/>
              </a:ext>
            </a:extLst>
          </p:cNvPr>
          <p:cNvSpPr>
            <a:spLocks noGrp="1"/>
          </p:cNvSpPr>
          <p:nvPr>
            <p:ph type="subTitle" idx="1" hasCustomPrompt="1"/>
          </p:nvPr>
        </p:nvSpPr>
        <p:spPr>
          <a:xfrm>
            <a:off x="3932920" y="593740"/>
            <a:ext cx="3300859" cy="345294"/>
          </a:xfrm>
          <a:prstGeom prst="rect">
            <a:avLst/>
          </a:prstGeom>
        </p:spPr>
        <p:txBody>
          <a:bodyPr lIns="0" tIns="0" rIns="0" bIns="0">
            <a:spAutoFit/>
          </a:bodyPr>
          <a:lstStyle>
            <a:lvl1pPr marL="0" indent="0" algn="l">
              <a:lnSpc>
                <a:spcPct val="100000"/>
              </a:lnSpc>
              <a:spcBef>
                <a:spcPts val="0"/>
              </a:spcBef>
              <a:buNone/>
              <a:defRPr sz="2244" b="0" i="0" spc="0" baseline="0">
                <a:solidFill>
                  <a:schemeClr val="tx2"/>
                </a:solidFill>
                <a:latin typeface="+mj-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Subtitle, 22pt</a:t>
            </a:r>
          </a:p>
        </p:txBody>
      </p:sp>
      <p:sp>
        <p:nvSpPr>
          <p:cNvPr id="11" name="Text Placeholder 9">
            <a:extLst>
              <a:ext uri="{FF2B5EF4-FFF2-40B4-BE49-F238E27FC236}">
                <a16:creationId xmlns:a16="http://schemas.microsoft.com/office/drawing/2014/main" id="{AD41A975-CD4B-684D-978B-7C04D5B88079}"/>
              </a:ext>
            </a:extLst>
          </p:cNvPr>
          <p:cNvSpPr>
            <a:spLocks noGrp="1"/>
          </p:cNvSpPr>
          <p:nvPr>
            <p:ph type="body" sz="quarter" idx="10" hasCustomPrompt="1"/>
          </p:nvPr>
        </p:nvSpPr>
        <p:spPr>
          <a:xfrm>
            <a:off x="3932920" y="1723310"/>
            <a:ext cx="3300859" cy="4688338"/>
          </a:xfrm>
          <a:prstGeom prst="rect">
            <a:avLst/>
          </a:prstGeom>
        </p:spPr>
        <p:txBody>
          <a:bodyPr lIns="0" tIns="0" rIns="0" bIns="0">
            <a:normAutofit/>
          </a:bodyPr>
          <a:lstStyle>
            <a:lvl1pPr marL="0" indent="0">
              <a:lnSpc>
                <a:spcPct val="100000"/>
              </a:lnSpc>
              <a:buNone/>
              <a:defRPr sz="1836" b="0" i="0" spc="0">
                <a:solidFill>
                  <a:schemeClr val="tx2"/>
                </a:solidFill>
                <a:latin typeface="+mn-lt"/>
                <a:cs typeface="Segoe UI" panose="020B0502040204020203" pitchFamily="34" charset="0"/>
              </a:defRPr>
            </a:lvl1pPr>
          </a:lstStyle>
          <a:p>
            <a:pPr lvl="0"/>
            <a:r>
              <a:rPr lang="en-US"/>
              <a:t>Body copy, 18pt</a:t>
            </a:r>
          </a:p>
        </p:txBody>
      </p:sp>
      <p:sp>
        <p:nvSpPr>
          <p:cNvPr id="12" name="Line">
            <a:extLst>
              <a:ext uri="{FF2B5EF4-FFF2-40B4-BE49-F238E27FC236}">
                <a16:creationId xmlns:a16="http://schemas.microsoft.com/office/drawing/2014/main" id="{197059D7-FE72-D842-A0A3-AD1E2D685302}"/>
              </a:ext>
            </a:extLst>
          </p:cNvPr>
          <p:cNvSpPr/>
          <p:nvPr userDrawn="1"/>
        </p:nvSpPr>
        <p:spPr>
          <a:xfrm>
            <a:off x="3932921" y="1331172"/>
            <a:ext cx="3300858"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3" name="Text Placeholder 9">
            <a:extLst>
              <a:ext uri="{FF2B5EF4-FFF2-40B4-BE49-F238E27FC236}">
                <a16:creationId xmlns:a16="http://schemas.microsoft.com/office/drawing/2014/main" id="{B307CBDB-BD48-9C4A-A608-575E743E94ED}"/>
              </a:ext>
            </a:extLst>
          </p:cNvPr>
          <p:cNvSpPr>
            <a:spLocks noGrp="1"/>
          </p:cNvSpPr>
          <p:nvPr>
            <p:ph type="body" sz="quarter" idx="11" hasCustomPrompt="1"/>
          </p:nvPr>
        </p:nvSpPr>
        <p:spPr>
          <a:xfrm>
            <a:off x="8496484" y="1723310"/>
            <a:ext cx="3355413" cy="4688338"/>
          </a:xfrm>
          <a:prstGeom prst="rect">
            <a:avLst/>
          </a:prstGeom>
        </p:spPr>
        <p:txBody>
          <a:bodyPr lIns="0" tIns="0" rIns="0" bIns="0">
            <a:normAutofit/>
          </a:bodyPr>
          <a:lstStyle>
            <a:lvl1pPr marL="0" indent="0">
              <a:lnSpc>
                <a:spcPct val="100000"/>
              </a:lnSpc>
              <a:buNone/>
              <a:defRPr sz="1836" b="0" i="0" spc="0">
                <a:solidFill>
                  <a:schemeClr val="bg1"/>
                </a:solidFill>
                <a:latin typeface="+mn-lt"/>
                <a:cs typeface="Segoe UI" panose="020B0502040204020203" pitchFamily="34" charset="0"/>
              </a:defRPr>
            </a:lvl1pPr>
          </a:lstStyle>
          <a:p>
            <a:pPr lvl="0"/>
            <a:r>
              <a:rPr lang="en-US"/>
              <a:t>Body copy, 18pt</a:t>
            </a:r>
          </a:p>
        </p:txBody>
      </p:sp>
      <p:sp>
        <p:nvSpPr>
          <p:cNvPr id="14" name="Line">
            <a:extLst>
              <a:ext uri="{FF2B5EF4-FFF2-40B4-BE49-F238E27FC236}">
                <a16:creationId xmlns:a16="http://schemas.microsoft.com/office/drawing/2014/main" id="{2C248E4E-0DC2-DF4F-8F1D-342066EAA75C}"/>
              </a:ext>
            </a:extLst>
          </p:cNvPr>
          <p:cNvSpPr/>
          <p:nvPr userDrawn="1"/>
        </p:nvSpPr>
        <p:spPr>
          <a:xfrm>
            <a:off x="8496484" y="1331172"/>
            <a:ext cx="3355413"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5" name="Text Placeholder 9">
            <a:extLst>
              <a:ext uri="{FF2B5EF4-FFF2-40B4-BE49-F238E27FC236}">
                <a16:creationId xmlns:a16="http://schemas.microsoft.com/office/drawing/2014/main" id="{FC5A9DEE-1057-7549-A8B7-D24CAD970A15}"/>
              </a:ext>
            </a:extLst>
          </p:cNvPr>
          <p:cNvSpPr>
            <a:spLocks noGrp="1"/>
          </p:cNvSpPr>
          <p:nvPr>
            <p:ph type="body" sz="quarter" idx="13" hasCustomPrompt="1"/>
          </p:nvPr>
        </p:nvSpPr>
        <p:spPr>
          <a:xfrm>
            <a:off x="8496484" y="593740"/>
            <a:ext cx="3355413" cy="345294"/>
          </a:xfrm>
          <a:prstGeom prst="rect">
            <a:avLst/>
          </a:prstGeom>
        </p:spPr>
        <p:txBody>
          <a:bodyPr wrap="square" lIns="0" tIns="0" rIns="0" bIns="0">
            <a:spAutoFit/>
          </a:bodyPr>
          <a:lstStyle>
            <a:lvl1pPr marL="0" indent="0">
              <a:lnSpc>
                <a:spcPct val="100000"/>
              </a:lnSpc>
              <a:buNone/>
              <a:defRPr sz="2244" b="0" i="0" spc="0">
                <a:solidFill>
                  <a:schemeClr val="bg1"/>
                </a:solidFill>
                <a:latin typeface="+mj-lt"/>
                <a:cs typeface="Segoe UI Semibold" panose="020B0502040204020203" pitchFamily="34" charset="0"/>
              </a:defRPr>
            </a:lvl1pPr>
          </a:lstStyle>
          <a:p>
            <a:pPr lvl="0"/>
            <a:r>
              <a:rPr lang="en-US"/>
              <a:t>Subtitle, 22pt</a:t>
            </a:r>
          </a:p>
        </p:txBody>
      </p:sp>
      <p:sp>
        <p:nvSpPr>
          <p:cNvPr id="16" name="Title 1">
            <a:extLst>
              <a:ext uri="{FF2B5EF4-FFF2-40B4-BE49-F238E27FC236}">
                <a16:creationId xmlns:a16="http://schemas.microsoft.com/office/drawing/2014/main" id="{1D64E58A-8883-BC48-91AE-229A60F3DDEC}"/>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17" name="Text Placeholder 9">
            <a:extLst>
              <a:ext uri="{FF2B5EF4-FFF2-40B4-BE49-F238E27FC236}">
                <a16:creationId xmlns:a16="http://schemas.microsoft.com/office/drawing/2014/main" id="{2CA9370D-6651-D149-A602-342860077CC9}"/>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chemeClr val="tx2"/>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182253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47FFC8-2041-A74E-8F43-702E38B0D61A}"/>
              </a:ext>
            </a:extLst>
          </p:cNvPr>
          <p:cNvSpPr/>
          <p:nvPr userDrawn="1"/>
        </p:nvSpPr>
        <p:spPr bwMode="auto">
          <a:xfrm>
            <a:off x="0" y="-1"/>
            <a:ext cx="3899353" cy="6994526"/>
          </a:xfrm>
          <a:prstGeom prst="rect">
            <a:avLst/>
          </a:prstGeom>
          <a:solidFill>
            <a:srgbClr val="2F2F2F"/>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mn-lt"/>
              <a:ea typeface="+mn-ea"/>
              <a:cs typeface="+mn-cs"/>
            </a:endParaRPr>
          </a:p>
        </p:txBody>
      </p:sp>
      <p:pic>
        <p:nvPicPr>
          <p:cNvPr id="19" name="MS logo white - EMF" descr="Microsoft logo white text version">
            <a:extLst>
              <a:ext uri="{FF2B5EF4-FFF2-40B4-BE49-F238E27FC236}">
                <a16:creationId xmlns:a16="http://schemas.microsoft.com/office/drawing/2014/main" id="{99AD0617-5B28-DE43-A9D1-07B31DDB2E6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0" name="Text Placeholder 6">
            <a:extLst>
              <a:ext uri="{FF2B5EF4-FFF2-40B4-BE49-F238E27FC236}">
                <a16:creationId xmlns:a16="http://schemas.microsoft.com/office/drawing/2014/main" id="{B89A56BB-DF8F-E148-9FB9-B65B17EAE770}"/>
              </a:ext>
            </a:extLst>
          </p:cNvPr>
          <p:cNvSpPr>
            <a:spLocks noGrp="1"/>
          </p:cNvSpPr>
          <p:nvPr>
            <p:ph type="body" sz="quarter" idx="14" hasCustomPrompt="1"/>
          </p:nvPr>
        </p:nvSpPr>
        <p:spPr>
          <a:xfrm>
            <a:off x="4502126" y="1227120"/>
            <a:ext cx="7340054" cy="282513"/>
          </a:xfrm>
          <a:prstGeom prst="rect">
            <a:avLst/>
          </a:prstGeom>
        </p:spPr>
        <p:txBody>
          <a:bodyPr/>
          <a:lstStyle>
            <a:lvl1pPr marL="0" marR="0" indent="0" algn="l" defTabSz="932597" rtl="0" eaLnBrk="1" fontAlgn="auto" latinLnBrk="0" hangingPunct="1">
              <a:lnSpc>
                <a:spcPct val="100000"/>
              </a:lnSpc>
              <a:spcBef>
                <a:spcPct val="20000"/>
              </a:spcBef>
              <a:spcAft>
                <a:spcPts val="0"/>
              </a:spcAft>
              <a:buClr>
                <a:srgbClr val="737373"/>
              </a:buClr>
              <a:buSzPct val="115000"/>
              <a:buFontTx/>
              <a:buNone/>
              <a:tabLst/>
              <a:defRPr sz="1836" spc="0" baseline="0">
                <a:solidFill>
                  <a:schemeClr val="tx2"/>
                </a:solidFill>
                <a:latin typeface="+mn-lt"/>
                <a:cs typeface="Segoe UI" panose="020B0502040204020203" pitchFamily="34" charset="0"/>
              </a:defRPr>
            </a:lvl1pPr>
          </a:lstStyle>
          <a:p>
            <a:pPr lvl="0"/>
            <a:r>
              <a:rPr lang="en-US"/>
              <a:t>Body copy, 18-22pt</a:t>
            </a:r>
          </a:p>
        </p:txBody>
      </p:sp>
      <p:sp>
        <p:nvSpPr>
          <p:cNvPr id="21" name="Title 1">
            <a:extLst>
              <a:ext uri="{FF2B5EF4-FFF2-40B4-BE49-F238E27FC236}">
                <a16:creationId xmlns:a16="http://schemas.microsoft.com/office/drawing/2014/main" id="{D236B5A4-1037-8249-BAE2-8A773CC8FC7E}"/>
              </a:ext>
            </a:extLst>
          </p:cNvPr>
          <p:cNvSpPr>
            <a:spLocks noGrp="1"/>
          </p:cNvSpPr>
          <p:nvPr>
            <p:ph type="title" hasCustomPrompt="1"/>
          </p:nvPr>
        </p:nvSpPr>
        <p:spPr>
          <a:xfrm>
            <a:off x="4502126" y="582878"/>
            <a:ext cx="7340054" cy="439465"/>
          </a:xfrm>
          <a:prstGeom prst="rect">
            <a:avLst/>
          </a:prstGeom>
        </p:spPr>
        <p:txBody>
          <a:bodyPr wrap="square" lIns="0" tIns="0" rIns="0" bIns="0">
            <a:spAutoFit/>
          </a:bodyPr>
          <a:lstStyle>
            <a:lvl1pPr marL="4662">
              <a:lnSpc>
                <a:spcPct val="100000"/>
              </a:lnSpc>
              <a:defRPr sz="2856" b="0" i="0" cap="none" spc="0" baseline="0">
                <a:solidFill>
                  <a:schemeClr val="tx2"/>
                </a:solidFill>
                <a:latin typeface="+mj-lt"/>
                <a:cs typeface="Segoe UI Semibold" panose="020B0502040204020203" pitchFamily="34" charset="0"/>
              </a:defRPr>
            </a:lvl1pPr>
          </a:lstStyle>
          <a:p>
            <a:r>
              <a:rPr lang="en-US"/>
              <a:t>Section title, 28pt </a:t>
            </a:r>
          </a:p>
        </p:txBody>
      </p:sp>
      <p:sp>
        <p:nvSpPr>
          <p:cNvPr id="22" name="Rectangle 21">
            <a:extLst>
              <a:ext uri="{FF2B5EF4-FFF2-40B4-BE49-F238E27FC236}">
                <a16:creationId xmlns:a16="http://schemas.microsoft.com/office/drawing/2014/main" id="{BFF01EC2-72E8-B24B-AF94-388F690C8163}"/>
              </a:ext>
            </a:extLst>
          </p:cNvPr>
          <p:cNvSpPr/>
          <p:nvPr userDrawn="1"/>
        </p:nvSpPr>
        <p:spPr>
          <a:xfrm>
            <a:off x="4495268" y="6528081"/>
            <a:ext cx="7338625" cy="291930"/>
          </a:xfrm>
          <a:prstGeom prst="rect">
            <a:avLst/>
          </a:prstGeom>
        </p:spPr>
        <p:txBody>
          <a:bodyPr wrap="square" lIns="0" tIns="0" rIns="0" bIns="0">
            <a:spAutoFit/>
          </a:bodyPr>
          <a:lstStyle/>
          <a:p>
            <a:pPr marL="0" marR="0" lvl="0" indent="0" defTabSz="932597" eaLnBrk="1" fontAlgn="auto" latinLnBrk="0" hangingPunct="1">
              <a:lnSpc>
                <a:spcPct val="105000"/>
              </a:lnSpc>
              <a:spcBef>
                <a:spcPts val="204"/>
              </a:spcBef>
              <a:spcAft>
                <a:spcPts val="408"/>
              </a:spcAft>
              <a:buClr>
                <a:srgbClr val="737373"/>
              </a:buClr>
              <a:buSzPct val="115000"/>
              <a:buFontTx/>
              <a:buNone/>
              <a:tabLst/>
              <a:defRPr/>
            </a:pPr>
            <a:r>
              <a:rPr kumimoji="0" lang="en-US" sz="918" b="0" i="0" u="none" strike="noStrike" kern="1200" cap="none" spc="0" normalizeH="0" baseline="0" noProof="0">
                <a:ln>
                  <a:noFill/>
                </a:ln>
                <a:solidFill>
                  <a:srgbClr val="505050"/>
                </a:solidFill>
                <a:effectLst/>
                <a:uLnTx/>
                <a:uFillTx/>
                <a:latin typeface="+mn-lt"/>
              </a:rPr>
              <a:t>Microsoft Confidential, for internal use only</a:t>
            </a:r>
            <a:br>
              <a:rPr kumimoji="0" lang="en-US" sz="918" b="0" i="0" u="none" strike="noStrike" kern="1200" cap="none" spc="0" normalizeH="0" baseline="0" noProof="0">
                <a:ln>
                  <a:noFill/>
                </a:ln>
                <a:solidFill>
                  <a:srgbClr val="505050"/>
                </a:solidFill>
                <a:effectLst/>
                <a:uLnTx/>
                <a:uFillTx/>
                <a:latin typeface="+mn-lt"/>
              </a:rPr>
            </a:br>
            <a:r>
              <a:rPr kumimoji="0" lang="en-US" sz="918" b="0" i="0" u="none" strike="noStrike" kern="1200" cap="none" spc="0" normalizeH="0" baseline="0" noProof="0">
                <a:ln>
                  <a:noFill/>
                </a:ln>
                <a:solidFill>
                  <a:srgbClr val="505050"/>
                </a:solidFill>
                <a:effectLst/>
                <a:uLnTx/>
                <a:uFillTx/>
                <a:latin typeface="+mn-lt"/>
              </a:rPr>
              <a:t>This document is for informational purposes only. MICROSOFT MAKES NO WARRANTIES, EXPRESS OR IMPLIED, IN THIS SUMMARY</a:t>
            </a:r>
            <a:endParaRPr kumimoji="0" lang="en-US" sz="918" b="1" i="0" u="none" strike="noStrike" kern="1200" cap="none" spc="0" normalizeH="0" baseline="0" noProof="0">
              <a:ln>
                <a:noFill/>
              </a:ln>
              <a:solidFill>
                <a:srgbClr val="505050"/>
              </a:solidFill>
              <a:effectLst/>
              <a:uLnTx/>
              <a:uFillTx/>
              <a:latin typeface="+mn-lt"/>
            </a:endParaRPr>
          </a:p>
        </p:txBody>
      </p:sp>
      <p:sp>
        <p:nvSpPr>
          <p:cNvPr id="23" name="Rectangle 22">
            <a:extLst>
              <a:ext uri="{FF2B5EF4-FFF2-40B4-BE49-F238E27FC236}">
                <a16:creationId xmlns:a16="http://schemas.microsoft.com/office/drawing/2014/main" id="{C94388E1-2B58-F648-B460-080CDB3C20B6}"/>
              </a:ext>
            </a:extLst>
          </p:cNvPr>
          <p:cNvSpPr/>
          <p:nvPr userDrawn="1"/>
        </p:nvSpPr>
        <p:spPr>
          <a:xfrm>
            <a:off x="4347062" y="2403721"/>
            <a:ext cx="3714557" cy="1558258"/>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9F8055E9-6E38-0F42-BABA-FC1553EB7F6E}"/>
              </a:ext>
            </a:extLst>
          </p:cNvPr>
          <p:cNvSpPr/>
          <p:nvPr userDrawn="1"/>
        </p:nvSpPr>
        <p:spPr>
          <a:xfrm>
            <a:off x="8282688" y="4166757"/>
            <a:ext cx="3714557" cy="2181791"/>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9D7C9E8F-D9D0-1741-9C7D-FF06ADBDD1EB}"/>
              </a:ext>
            </a:extLst>
          </p:cNvPr>
          <p:cNvSpPr/>
          <p:nvPr userDrawn="1"/>
        </p:nvSpPr>
        <p:spPr>
          <a:xfrm>
            <a:off x="8282687" y="2403721"/>
            <a:ext cx="3699413" cy="1558258"/>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23573F8F-7330-2443-88B9-CF0041BE5A9B}"/>
              </a:ext>
            </a:extLst>
          </p:cNvPr>
          <p:cNvSpPr/>
          <p:nvPr userDrawn="1"/>
        </p:nvSpPr>
        <p:spPr>
          <a:xfrm>
            <a:off x="4347061" y="4166757"/>
            <a:ext cx="3714557" cy="2181791"/>
          </a:xfrm>
          <a:prstGeom prst="rect">
            <a:avLst/>
          </a:prstGeom>
          <a:solidFill>
            <a:schemeClr val="bg2"/>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D2D2D2"/>
              </a:solidFill>
              <a:effectLst/>
              <a:uFillTx/>
              <a:latin typeface="+mn-lt"/>
              <a:ea typeface="Helvetica Neue Medium"/>
              <a:cs typeface="Helvetica Neue Medium"/>
              <a:sym typeface="Helvetica Neue Medium"/>
            </a:endParaRPr>
          </a:p>
        </p:txBody>
      </p:sp>
      <p:sp>
        <p:nvSpPr>
          <p:cNvPr id="29" name="Picture Placeholder 4">
            <a:extLst>
              <a:ext uri="{FF2B5EF4-FFF2-40B4-BE49-F238E27FC236}">
                <a16:creationId xmlns:a16="http://schemas.microsoft.com/office/drawing/2014/main" id="{5B3E72CB-7FDA-AA42-AF08-443DF6102761}"/>
              </a:ext>
            </a:extLst>
          </p:cNvPr>
          <p:cNvSpPr>
            <a:spLocks noGrp="1"/>
          </p:cNvSpPr>
          <p:nvPr>
            <p:ph type="pic" sz="quarter" idx="15" hasCustomPrompt="1"/>
          </p:nvPr>
        </p:nvSpPr>
        <p:spPr>
          <a:xfrm>
            <a:off x="595915" y="3757741"/>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0" name="Picture Placeholder 4">
            <a:extLst>
              <a:ext uri="{FF2B5EF4-FFF2-40B4-BE49-F238E27FC236}">
                <a16:creationId xmlns:a16="http://schemas.microsoft.com/office/drawing/2014/main" id="{C2311E75-032B-8A42-8D11-379B84AC4ADA}"/>
              </a:ext>
            </a:extLst>
          </p:cNvPr>
          <p:cNvSpPr>
            <a:spLocks noGrp="1"/>
          </p:cNvSpPr>
          <p:nvPr>
            <p:ph type="pic" sz="quarter" idx="16" hasCustomPrompt="1"/>
          </p:nvPr>
        </p:nvSpPr>
        <p:spPr>
          <a:xfrm>
            <a:off x="595915" y="4576889"/>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1" name="Picture Placeholder 4">
            <a:extLst>
              <a:ext uri="{FF2B5EF4-FFF2-40B4-BE49-F238E27FC236}">
                <a16:creationId xmlns:a16="http://schemas.microsoft.com/office/drawing/2014/main" id="{79694832-76A8-F44A-BD9D-1AB93D27532C}"/>
              </a:ext>
            </a:extLst>
          </p:cNvPr>
          <p:cNvSpPr>
            <a:spLocks noGrp="1"/>
          </p:cNvSpPr>
          <p:nvPr>
            <p:ph type="pic" sz="quarter" idx="17" hasCustomPrompt="1"/>
          </p:nvPr>
        </p:nvSpPr>
        <p:spPr>
          <a:xfrm>
            <a:off x="595915" y="5395499"/>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2" name="Picture Placeholder 4">
            <a:extLst>
              <a:ext uri="{FF2B5EF4-FFF2-40B4-BE49-F238E27FC236}">
                <a16:creationId xmlns:a16="http://schemas.microsoft.com/office/drawing/2014/main" id="{37012929-A935-7F40-A6F0-71F07132AEE9}"/>
              </a:ext>
            </a:extLst>
          </p:cNvPr>
          <p:cNvSpPr>
            <a:spLocks noGrp="1"/>
          </p:cNvSpPr>
          <p:nvPr>
            <p:ph type="pic" sz="quarter" idx="18" hasCustomPrompt="1"/>
          </p:nvPr>
        </p:nvSpPr>
        <p:spPr>
          <a:xfrm>
            <a:off x="595914" y="1216998"/>
            <a:ext cx="2907532" cy="1777676"/>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Picture</a:t>
            </a:r>
          </a:p>
        </p:txBody>
      </p:sp>
      <p:sp>
        <p:nvSpPr>
          <p:cNvPr id="33" name="Text Placeholder 27">
            <a:extLst>
              <a:ext uri="{FF2B5EF4-FFF2-40B4-BE49-F238E27FC236}">
                <a16:creationId xmlns:a16="http://schemas.microsoft.com/office/drawing/2014/main" id="{FD8DB11D-3BA8-6A43-97D1-D7AA230109BF}"/>
              </a:ext>
            </a:extLst>
          </p:cNvPr>
          <p:cNvSpPr>
            <a:spLocks noGrp="1"/>
          </p:cNvSpPr>
          <p:nvPr>
            <p:ph type="body" sz="quarter" idx="19" hasCustomPrompt="1"/>
          </p:nvPr>
        </p:nvSpPr>
        <p:spPr>
          <a:xfrm>
            <a:off x="4505537" y="260166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CHALLENGE</a:t>
            </a:r>
          </a:p>
        </p:txBody>
      </p:sp>
      <p:sp>
        <p:nvSpPr>
          <p:cNvPr id="34" name="Text Placeholder 65">
            <a:extLst>
              <a:ext uri="{FF2B5EF4-FFF2-40B4-BE49-F238E27FC236}">
                <a16:creationId xmlns:a16="http://schemas.microsoft.com/office/drawing/2014/main" id="{E792A3DE-8772-2E4D-94E7-4B432A2702FB}"/>
              </a:ext>
            </a:extLst>
          </p:cNvPr>
          <p:cNvSpPr>
            <a:spLocks noGrp="1"/>
          </p:cNvSpPr>
          <p:nvPr>
            <p:ph type="body" sz="quarter" idx="20" hasCustomPrompt="1"/>
          </p:nvPr>
        </p:nvSpPr>
        <p:spPr>
          <a:xfrm>
            <a:off x="4502127" y="296474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35" name="Text Placeholder 65">
            <a:extLst>
              <a:ext uri="{FF2B5EF4-FFF2-40B4-BE49-F238E27FC236}">
                <a16:creationId xmlns:a16="http://schemas.microsoft.com/office/drawing/2014/main" id="{A8435977-A450-D44D-B1D5-02CDBC7E867B}"/>
              </a:ext>
            </a:extLst>
          </p:cNvPr>
          <p:cNvSpPr>
            <a:spLocks noGrp="1"/>
          </p:cNvSpPr>
          <p:nvPr>
            <p:ph type="body" sz="quarter" idx="21" hasCustomPrompt="1"/>
          </p:nvPr>
        </p:nvSpPr>
        <p:spPr>
          <a:xfrm>
            <a:off x="1092188" y="3757741"/>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6" name="Text Placeholder 65">
            <a:extLst>
              <a:ext uri="{FF2B5EF4-FFF2-40B4-BE49-F238E27FC236}">
                <a16:creationId xmlns:a16="http://schemas.microsoft.com/office/drawing/2014/main" id="{77200A13-D2E0-1A4D-9AB8-353EA0E915DC}"/>
              </a:ext>
            </a:extLst>
          </p:cNvPr>
          <p:cNvSpPr>
            <a:spLocks noGrp="1"/>
          </p:cNvSpPr>
          <p:nvPr>
            <p:ph type="body" sz="quarter" idx="22" hasCustomPrompt="1"/>
          </p:nvPr>
        </p:nvSpPr>
        <p:spPr>
          <a:xfrm>
            <a:off x="1092188" y="4576619"/>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7" name="Text Placeholder 65">
            <a:extLst>
              <a:ext uri="{FF2B5EF4-FFF2-40B4-BE49-F238E27FC236}">
                <a16:creationId xmlns:a16="http://schemas.microsoft.com/office/drawing/2014/main" id="{3F93BBF6-DA28-A148-AF9E-50B9259B7736}"/>
              </a:ext>
            </a:extLst>
          </p:cNvPr>
          <p:cNvSpPr>
            <a:spLocks noGrp="1"/>
          </p:cNvSpPr>
          <p:nvPr>
            <p:ph type="body" sz="quarter" idx="23" hasCustomPrompt="1"/>
          </p:nvPr>
        </p:nvSpPr>
        <p:spPr>
          <a:xfrm>
            <a:off x="1092188" y="5395499"/>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8" name="Text Placeholder 27">
            <a:extLst>
              <a:ext uri="{FF2B5EF4-FFF2-40B4-BE49-F238E27FC236}">
                <a16:creationId xmlns:a16="http://schemas.microsoft.com/office/drawing/2014/main" id="{DCE6B16C-EB90-9146-A8D0-F67DD70FF8F6}"/>
              </a:ext>
            </a:extLst>
          </p:cNvPr>
          <p:cNvSpPr>
            <a:spLocks noGrp="1"/>
          </p:cNvSpPr>
          <p:nvPr>
            <p:ph type="body" sz="quarter" idx="24" hasCustomPrompt="1"/>
          </p:nvPr>
        </p:nvSpPr>
        <p:spPr>
          <a:xfrm>
            <a:off x="8373528" y="260166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SOLUTION</a:t>
            </a:r>
          </a:p>
        </p:txBody>
      </p:sp>
      <p:sp>
        <p:nvSpPr>
          <p:cNvPr id="39" name="Text Placeholder 65">
            <a:extLst>
              <a:ext uri="{FF2B5EF4-FFF2-40B4-BE49-F238E27FC236}">
                <a16:creationId xmlns:a16="http://schemas.microsoft.com/office/drawing/2014/main" id="{D1A05F98-E741-8047-918A-BFDED19B1674}"/>
              </a:ext>
            </a:extLst>
          </p:cNvPr>
          <p:cNvSpPr>
            <a:spLocks noGrp="1"/>
          </p:cNvSpPr>
          <p:nvPr>
            <p:ph type="body" sz="quarter" idx="25" hasCustomPrompt="1"/>
          </p:nvPr>
        </p:nvSpPr>
        <p:spPr>
          <a:xfrm>
            <a:off x="8370117" y="296474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40" name="Text Placeholder 27">
            <a:extLst>
              <a:ext uri="{FF2B5EF4-FFF2-40B4-BE49-F238E27FC236}">
                <a16:creationId xmlns:a16="http://schemas.microsoft.com/office/drawing/2014/main" id="{7EF84DF8-8AD6-564C-9906-A567D8B34FFA}"/>
              </a:ext>
            </a:extLst>
          </p:cNvPr>
          <p:cNvSpPr>
            <a:spLocks noGrp="1"/>
          </p:cNvSpPr>
          <p:nvPr>
            <p:ph type="body" sz="quarter" idx="26" hasCustomPrompt="1"/>
          </p:nvPr>
        </p:nvSpPr>
        <p:spPr>
          <a:xfrm>
            <a:off x="8373528" y="437304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RESULTS</a:t>
            </a:r>
          </a:p>
        </p:txBody>
      </p:sp>
      <p:sp>
        <p:nvSpPr>
          <p:cNvPr id="41" name="Text Placeholder 65">
            <a:extLst>
              <a:ext uri="{FF2B5EF4-FFF2-40B4-BE49-F238E27FC236}">
                <a16:creationId xmlns:a16="http://schemas.microsoft.com/office/drawing/2014/main" id="{CDB768E7-B8D1-6A4D-BBEC-295F3C4E43F6}"/>
              </a:ext>
            </a:extLst>
          </p:cNvPr>
          <p:cNvSpPr>
            <a:spLocks noGrp="1"/>
          </p:cNvSpPr>
          <p:nvPr>
            <p:ph type="body" sz="quarter" idx="27" hasCustomPrompt="1"/>
          </p:nvPr>
        </p:nvSpPr>
        <p:spPr>
          <a:xfrm>
            <a:off x="8370117" y="473612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42" name="Text Placeholder 65">
            <a:extLst>
              <a:ext uri="{FF2B5EF4-FFF2-40B4-BE49-F238E27FC236}">
                <a16:creationId xmlns:a16="http://schemas.microsoft.com/office/drawing/2014/main" id="{E6885464-8798-8741-AC3B-C80EFE767F31}"/>
              </a:ext>
            </a:extLst>
          </p:cNvPr>
          <p:cNvSpPr>
            <a:spLocks noGrp="1"/>
          </p:cNvSpPr>
          <p:nvPr>
            <p:ph type="body" sz="quarter" idx="28" hasCustomPrompt="1"/>
          </p:nvPr>
        </p:nvSpPr>
        <p:spPr>
          <a:xfrm>
            <a:off x="4502127" y="4340569"/>
            <a:ext cx="3407177" cy="219740"/>
          </a:xfrm>
          <a:prstGeom prst="rect">
            <a:avLst/>
          </a:prstGeom>
        </p:spPr>
        <p:txBody>
          <a:bodyPr/>
          <a:lstStyle>
            <a:lvl1pPr marL="0" indent="0">
              <a:buFont typeface="Arial" panose="020B0604020202020204" pitchFamily="34" charset="0"/>
              <a:buNone/>
              <a:defRPr sz="1428"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Quote, 14-16pt</a:t>
            </a:r>
          </a:p>
        </p:txBody>
      </p:sp>
      <p:sp>
        <p:nvSpPr>
          <p:cNvPr id="43" name="Text Placeholder 27">
            <a:extLst>
              <a:ext uri="{FF2B5EF4-FFF2-40B4-BE49-F238E27FC236}">
                <a16:creationId xmlns:a16="http://schemas.microsoft.com/office/drawing/2014/main" id="{AC4E7FD1-8811-0E43-977E-1351F43BC43C}"/>
              </a:ext>
            </a:extLst>
          </p:cNvPr>
          <p:cNvSpPr>
            <a:spLocks noGrp="1"/>
          </p:cNvSpPr>
          <p:nvPr>
            <p:ph type="body" sz="quarter" idx="29" hasCustomPrompt="1"/>
          </p:nvPr>
        </p:nvSpPr>
        <p:spPr>
          <a:xfrm>
            <a:off x="595914" y="3338222"/>
            <a:ext cx="2907532" cy="219733"/>
          </a:xfrm>
          <a:prstGeom prst="rect">
            <a:avLst/>
          </a:prstGeom>
        </p:spPr>
        <p:txBody>
          <a:bodyPr anchor="ctr"/>
          <a:lstStyle>
            <a:lvl1pPr marL="0" indent="0">
              <a:buNone/>
              <a:defRPr sz="1428" b="0" i="0" spc="286" baseline="0">
                <a:solidFill>
                  <a:schemeClr val="accent1"/>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HIGHLIGHTS</a:t>
            </a:r>
          </a:p>
        </p:txBody>
      </p:sp>
      <p:sp>
        <p:nvSpPr>
          <p:cNvPr id="44" name="Triangle 43">
            <a:extLst>
              <a:ext uri="{FF2B5EF4-FFF2-40B4-BE49-F238E27FC236}">
                <a16:creationId xmlns:a16="http://schemas.microsoft.com/office/drawing/2014/main" id="{2F23A522-F20C-7742-A56A-47AD12F46A1B}"/>
              </a:ext>
            </a:extLst>
          </p:cNvPr>
          <p:cNvSpPr/>
          <p:nvPr userDrawn="1"/>
        </p:nvSpPr>
        <p:spPr>
          <a:xfrm rot="5400000">
            <a:off x="7980786" y="2164272"/>
            <a:ext cx="304412" cy="1017842"/>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5" name="Triangle 44">
            <a:extLst>
              <a:ext uri="{FF2B5EF4-FFF2-40B4-BE49-F238E27FC236}">
                <a16:creationId xmlns:a16="http://schemas.microsoft.com/office/drawing/2014/main" id="{48372CBC-892F-5E4E-8E6D-BEC5C90073D7}"/>
              </a:ext>
            </a:extLst>
          </p:cNvPr>
          <p:cNvSpPr/>
          <p:nvPr userDrawn="1"/>
        </p:nvSpPr>
        <p:spPr>
          <a:xfrm rot="10800000">
            <a:off x="11566602" y="3529632"/>
            <a:ext cx="304455" cy="1017697"/>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97385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8" name="Text Placeholder 4">
            <a:extLst>
              <a:ext uri="{FF2B5EF4-FFF2-40B4-BE49-F238E27FC236}">
                <a16:creationId xmlns:a16="http://schemas.microsoft.com/office/drawing/2014/main" id="{23AFEDD3-0BCC-C747-84CE-FFFCBE744544}"/>
              </a:ext>
            </a:extLst>
          </p:cNvPr>
          <p:cNvSpPr>
            <a:spLocks noGrp="1"/>
          </p:cNvSpPr>
          <p:nvPr>
            <p:ph type="body" sz="quarter" idx="10" hasCustomPrompt="1"/>
          </p:nvPr>
        </p:nvSpPr>
        <p:spPr>
          <a:xfrm>
            <a:off x="2663225" y="2509148"/>
            <a:ext cx="7106787" cy="1204605"/>
          </a:xfrm>
          <a:prstGeom prst="rect">
            <a:avLst/>
          </a:prstGeom>
        </p:spPr>
        <p:txBody>
          <a:bodyPr/>
          <a:lstStyle>
            <a:lvl1pPr marL="0" indent="0" algn="ctr">
              <a:lnSpc>
                <a:spcPct val="120000"/>
              </a:lnSpc>
              <a:buNone/>
              <a:defRPr sz="2244" b="0" i="0" spc="0" baseline="0">
                <a:solidFill>
                  <a:schemeClr val="tx2"/>
                </a:solidFill>
                <a:latin typeface="+mn-lt"/>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sp>
        <p:nvSpPr>
          <p:cNvPr id="46" name="Subtitle 2">
            <a:extLst>
              <a:ext uri="{FF2B5EF4-FFF2-40B4-BE49-F238E27FC236}">
                <a16:creationId xmlns:a16="http://schemas.microsoft.com/office/drawing/2014/main" id="{D0B311F4-0C6D-654B-9883-753A215C9A17}"/>
              </a:ext>
            </a:extLst>
          </p:cNvPr>
          <p:cNvSpPr>
            <a:spLocks noGrp="1"/>
          </p:cNvSpPr>
          <p:nvPr>
            <p:ph type="subTitle" idx="1" hasCustomPrompt="1"/>
          </p:nvPr>
        </p:nvSpPr>
        <p:spPr>
          <a:xfrm>
            <a:off x="2663226" y="4219434"/>
            <a:ext cx="7106785" cy="345294"/>
          </a:xfrm>
          <a:prstGeom prst="rect">
            <a:avLst/>
          </a:prstGeom>
        </p:spPr>
        <p:txBody>
          <a:bodyPr wrap="square">
            <a:spAutoFit/>
          </a:bodyPr>
          <a:lstStyle>
            <a:lvl1pPr marL="0" indent="0" algn="ctr">
              <a:lnSpc>
                <a:spcPct val="100000"/>
              </a:lnSpc>
              <a:buNone/>
              <a:defRPr sz="2244" cap="all" spc="449"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1432858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BB3C6-5A19-AD46-80B9-6EC1AB3F72A1}"/>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3" name="Title 1">
            <a:extLst>
              <a:ext uri="{FF2B5EF4-FFF2-40B4-BE49-F238E27FC236}">
                <a16:creationId xmlns:a16="http://schemas.microsoft.com/office/drawing/2014/main" id="{B2AB337B-8925-0742-BC46-ED6B80B62C8A}"/>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Tree>
    <p:extLst>
      <p:ext uri="{BB962C8B-B14F-4D97-AF65-F5344CB8AC3E}">
        <p14:creationId xmlns:p14="http://schemas.microsoft.com/office/powerpoint/2010/main" val="4091372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146041"/>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640036-CB48-4B40-8B7D-B50E5806F76D}"/>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solidFill>
                  <a:schemeClr val="tx2"/>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06845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1BF65D-47F3-3E40-8344-4D4D2F6A81CE}"/>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8" name="Title 1">
            <a:extLst>
              <a:ext uri="{FF2B5EF4-FFF2-40B4-BE49-F238E27FC236}">
                <a16:creationId xmlns:a16="http://schemas.microsoft.com/office/drawing/2014/main" id="{BA667864-BA2E-394B-8210-DD5B1638F4D4}"/>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9" name="Text Placeholder 9">
            <a:extLst>
              <a:ext uri="{FF2B5EF4-FFF2-40B4-BE49-F238E27FC236}">
                <a16:creationId xmlns:a16="http://schemas.microsoft.com/office/drawing/2014/main" id="{2C888C47-2C8C-7C40-9A8C-CF91C52FE35B}"/>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chemeClr val="tx2"/>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9094605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6D52F7-8FFF-6348-B4CA-55E7C62757B3}"/>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0935A883-AD56-E243-957F-9ACFE922AD05}"/>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Box 7">
            <a:extLst>
              <a:ext uri="{FF2B5EF4-FFF2-40B4-BE49-F238E27FC236}">
                <a16:creationId xmlns:a16="http://schemas.microsoft.com/office/drawing/2014/main" id="{ED05C6E8-C720-AD4A-AAA9-9665D53E4C1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11" name="Title 1">
            <a:extLst>
              <a:ext uri="{FF2B5EF4-FFF2-40B4-BE49-F238E27FC236}">
                <a16:creationId xmlns:a16="http://schemas.microsoft.com/office/drawing/2014/main" id="{8A228127-2E1B-2943-9590-79F6D1908FFA}"/>
              </a:ext>
            </a:extLst>
          </p:cNvPr>
          <p:cNvSpPr>
            <a:spLocks noGrp="1"/>
          </p:cNvSpPr>
          <p:nvPr>
            <p:ph type="title" hasCustomPrompt="1"/>
          </p:nvPr>
        </p:nvSpPr>
        <p:spPr>
          <a:xfrm>
            <a:off x="600059" y="3277530"/>
            <a:ext cx="4243366"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787044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516666-9846-7846-BE6A-08739346404D}"/>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4860DC5E-F8D9-F740-AEC9-9DF8263CF3B6}"/>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151969"/>
            <a:ext cx="4246603" cy="690587"/>
          </a:xfrm>
        </p:spPr>
        <p:txBody>
          <a:bodyPr anchor="t"/>
          <a:lstStyle>
            <a:lvl1pPr>
              <a:defRPr sz="2244">
                <a:solidFill>
                  <a:schemeClr val="tx2"/>
                </a:solidFill>
                <a:latin typeface="+mn-lt"/>
              </a:defRPr>
            </a:lvl1pPr>
          </a:lstStyle>
          <a:p>
            <a:r>
              <a:rPr lang="en-US"/>
              <a:t>Square photo layout </a:t>
            </a:r>
            <a:br>
              <a:rPr lang="en-US"/>
            </a:br>
            <a:r>
              <a:rPr lang="en-US"/>
              <a:t>with smaller text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47607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2160">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856"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692445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856"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771522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856"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300497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D8903F-54C8-2E48-948B-45100B277177}"/>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389306"/>
            <a:ext cx="11239464" cy="439465"/>
          </a:xfrm>
        </p:spPr>
        <p:txBody>
          <a:bodyPr anchor="ctr"/>
          <a:lstStyle>
            <a:lvl1pPr algn="ctr">
              <a:defRPr sz="2856">
                <a:solidFill>
                  <a:schemeClr val="tx2"/>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3"/>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395567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98F320-34D9-4F45-B018-2A7973CFB8A7}"/>
              </a:ext>
            </a:extLst>
          </p:cNvPr>
          <p:cNvPicPr>
            <a:picLocks noChangeAspect="1"/>
          </p:cNvPicPr>
          <p:nvPr userDrawn="1"/>
        </p:nvPicPr>
        <p:blipFill>
          <a:blip r:embed="rId2"/>
          <a:stretch>
            <a:fillRect/>
          </a:stretch>
        </p:blipFill>
        <p:spPr>
          <a:xfrm rot="10800000">
            <a:off x="2517" y="0"/>
            <a:ext cx="12431442" cy="6994525"/>
          </a:xfrm>
          <a:prstGeom prst="rect">
            <a:avLst/>
          </a:prstGeom>
        </p:spPr>
      </p:pic>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1198110"/>
            <a:ext cx="11239464" cy="439465"/>
          </a:xfrm>
        </p:spPr>
        <p:txBody>
          <a:bodyPr anchor="ctr"/>
          <a:lstStyle>
            <a:lvl1pPr algn="ctr">
              <a:defRPr sz="2856">
                <a:solidFill>
                  <a:schemeClr val="tx2"/>
                </a:solidFill>
                <a:latin typeface="+mj-lt"/>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3"/>
            <a:stretch>
              <a:fillRect/>
            </a:stretch>
          </a:blipFill>
        </p:spPr>
        <p:txBody>
          <a:bodyPr vert="horz" wrap="square" lIns="0" tIns="1097280" rIns="0" bIns="0" rtlCol="0" anchor="t" anchorCtr="0">
            <a:noAutofit/>
          </a:bodyPr>
          <a:lstStyle>
            <a:lvl1pPr marL="0" indent="0" algn="ctr">
              <a:buNone/>
              <a:defRPr lang="en-US" sz="1428" b="1" dirty="0">
                <a:solidFill>
                  <a:schemeClr val="tx2"/>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chemeClr val="tx2"/>
                </a:solidFill>
              </a:rPr>
              <a:t>ELT layout</a:t>
            </a:r>
          </a:p>
        </p:txBody>
      </p:sp>
    </p:spTree>
    <p:extLst>
      <p:ext uri="{BB962C8B-B14F-4D97-AF65-F5344CB8AC3E}">
        <p14:creationId xmlns:p14="http://schemas.microsoft.com/office/powerpoint/2010/main" val="37990126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8" name="Title 1">
            <a:extLst>
              <a:ext uri="{FF2B5EF4-FFF2-40B4-BE49-F238E27FC236}">
                <a16:creationId xmlns:a16="http://schemas.microsoft.com/office/drawing/2014/main" id="{D1914367-71BF-604D-8345-A265E4DF6C3C}"/>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34212798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075252"/>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26" name="Title 1">
            <a:extLst>
              <a:ext uri="{FF2B5EF4-FFF2-40B4-BE49-F238E27FC236}">
                <a16:creationId xmlns:a16="http://schemas.microsoft.com/office/drawing/2014/main" id="{6D90205E-9FD8-9947-A12F-E67E6B4F6CE5}"/>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992817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17" name="Title 1">
            <a:extLst>
              <a:ext uri="{FF2B5EF4-FFF2-40B4-BE49-F238E27FC236}">
                <a16:creationId xmlns:a16="http://schemas.microsoft.com/office/drawing/2014/main" id="{321BBE6C-40EA-8B4D-A44D-3193C5210AA5}"/>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3419525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2C708-AC11-634E-A4B5-AA7F205B3724}"/>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itle 1">
            <a:extLst>
              <a:ext uri="{FF2B5EF4-FFF2-40B4-BE49-F238E27FC236}">
                <a16:creationId xmlns:a16="http://schemas.microsoft.com/office/drawing/2014/main" id="{EA27EDDC-446E-2842-8884-6A1C9FCE2708}"/>
              </a:ext>
            </a:extLst>
          </p:cNvPr>
          <p:cNvSpPr>
            <a:spLocks noGrp="1"/>
          </p:cNvSpPr>
          <p:nvPr>
            <p:ph type="title" hasCustomPrompt="1"/>
          </p:nvPr>
        </p:nvSpPr>
        <p:spPr>
          <a:xfrm>
            <a:off x="600059" y="1723310"/>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9" name="Text Placeholder 9">
            <a:extLst>
              <a:ext uri="{FF2B5EF4-FFF2-40B4-BE49-F238E27FC236}">
                <a16:creationId xmlns:a16="http://schemas.microsoft.com/office/drawing/2014/main" id="{7BA0EA3F-FEA2-C843-9FC6-665392499497}"/>
              </a:ext>
            </a:extLst>
          </p:cNvPr>
          <p:cNvSpPr>
            <a:spLocks noGrp="1"/>
          </p:cNvSpPr>
          <p:nvPr>
            <p:ph type="body" sz="quarter" idx="15" hasCustomPrompt="1"/>
          </p:nvPr>
        </p:nvSpPr>
        <p:spPr>
          <a:xfrm>
            <a:off x="3932920" y="1723310"/>
            <a:ext cx="7918976" cy="4688338"/>
          </a:xfrm>
          <a:prstGeom prst="rect">
            <a:avLst/>
          </a:prstGeom>
        </p:spPr>
        <p:txBody>
          <a:bodyPr lIns="0" tIns="0" rIns="0" bIns="0">
            <a:normAutofit/>
          </a:bodyPr>
          <a:lstStyle>
            <a:lvl1pPr marL="0" indent="0">
              <a:lnSpc>
                <a:spcPct val="100000"/>
              </a:lnSpc>
              <a:buNone/>
              <a:defRPr sz="1836" b="0" i="0" spc="0">
                <a:solidFill>
                  <a:schemeClr val="tx2"/>
                </a:solidFill>
                <a:latin typeface="+mn-lt"/>
                <a:cs typeface="Segoe UI" panose="020B0502040204020203" pitchFamily="34" charset="0"/>
              </a:defRPr>
            </a:lvl1pPr>
          </a:lstStyle>
          <a:p>
            <a:pPr lvl="0"/>
            <a:r>
              <a:rPr lang="en-US"/>
              <a:t>Body copy, 18-22pt</a:t>
            </a:r>
          </a:p>
        </p:txBody>
      </p:sp>
      <p:sp>
        <p:nvSpPr>
          <p:cNvPr id="10" name="Line">
            <a:extLst>
              <a:ext uri="{FF2B5EF4-FFF2-40B4-BE49-F238E27FC236}">
                <a16:creationId xmlns:a16="http://schemas.microsoft.com/office/drawing/2014/main" id="{C06A6FC4-2222-2C4F-B3E8-3736923D49AA}"/>
              </a:ext>
            </a:extLst>
          </p:cNvPr>
          <p:cNvSpPr/>
          <p:nvPr userDrawn="1"/>
        </p:nvSpPr>
        <p:spPr>
          <a:xfrm>
            <a:off x="3932921" y="1331172"/>
            <a:ext cx="791897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1" name="Line">
            <a:extLst>
              <a:ext uri="{FF2B5EF4-FFF2-40B4-BE49-F238E27FC236}">
                <a16:creationId xmlns:a16="http://schemas.microsoft.com/office/drawing/2014/main" id="{98A6DDC4-E9D5-EC48-88E8-EA77DD6FADA0}"/>
              </a:ext>
            </a:extLst>
          </p:cNvPr>
          <p:cNvSpPr/>
          <p:nvPr userDrawn="1"/>
        </p:nvSpPr>
        <p:spPr>
          <a:xfrm>
            <a:off x="581341" y="1331172"/>
            <a:ext cx="2368849"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Tree>
    <p:extLst>
      <p:ext uri="{BB962C8B-B14F-4D97-AF65-F5344CB8AC3E}">
        <p14:creationId xmlns:p14="http://schemas.microsoft.com/office/powerpoint/2010/main" val="33485887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4E4DB3-A12A-A244-8BF2-A498D8D67F38}"/>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13" name="Title 1">
            <a:extLst>
              <a:ext uri="{FF2B5EF4-FFF2-40B4-BE49-F238E27FC236}">
                <a16:creationId xmlns:a16="http://schemas.microsoft.com/office/drawing/2014/main" id="{D58FBBD6-0BE7-4240-B177-D6F56EB9AA64}"/>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rgbClr val="2F2F2F"/>
                </a:solidFill>
                <a:latin typeface="+mj-lt"/>
                <a:cs typeface="Segoe UI Semibold" panose="020B0502040204020203" pitchFamily="34" charset="0"/>
              </a:defRPr>
            </a:lvl1pPr>
          </a:lstStyle>
          <a:p>
            <a:r>
              <a:rPr lang="en-US"/>
              <a:t>Section title, 28pt </a:t>
            </a:r>
          </a:p>
        </p:txBody>
      </p:sp>
      <p:sp>
        <p:nvSpPr>
          <p:cNvPr id="14" name="Subtitle 2">
            <a:extLst>
              <a:ext uri="{FF2B5EF4-FFF2-40B4-BE49-F238E27FC236}">
                <a16:creationId xmlns:a16="http://schemas.microsoft.com/office/drawing/2014/main" id="{831F4816-07DB-D246-BD27-1B77569EDD5E}"/>
              </a:ext>
            </a:extLst>
          </p:cNvPr>
          <p:cNvSpPr>
            <a:spLocks noGrp="1"/>
          </p:cNvSpPr>
          <p:nvPr>
            <p:ph type="subTitle" idx="1" hasCustomPrompt="1"/>
          </p:nvPr>
        </p:nvSpPr>
        <p:spPr>
          <a:xfrm>
            <a:off x="3932920" y="582877"/>
            <a:ext cx="7918976" cy="356157"/>
          </a:xfrm>
          <a:prstGeom prst="rect">
            <a:avLst/>
          </a:prstGeom>
        </p:spPr>
        <p:txBody>
          <a:bodyPr wrap="square" lIns="0" tIns="0" rIns="0" bIns="0">
            <a:spAutoFit/>
          </a:bodyPr>
          <a:lstStyle>
            <a:lvl1pPr marL="0" indent="0" algn="l">
              <a:lnSpc>
                <a:spcPct val="100000"/>
              </a:lnSpc>
              <a:spcBef>
                <a:spcPts val="0"/>
              </a:spcBef>
              <a:buNone/>
              <a:defRPr sz="2244" b="0" i="0" spc="0" baseline="0">
                <a:solidFill>
                  <a:schemeClr val="tx2"/>
                </a:solidFill>
                <a:latin typeface="+mj-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Subtitle, 22pt</a:t>
            </a:r>
          </a:p>
        </p:txBody>
      </p:sp>
      <p:sp>
        <p:nvSpPr>
          <p:cNvPr id="15" name="Text Placeholder 9">
            <a:extLst>
              <a:ext uri="{FF2B5EF4-FFF2-40B4-BE49-F238E27FC236}">
                <a16:creationId xmlns:a16="http://schemas.microsoft.com/office/drawing/2014/main" id="{C5572031-C46B-324A-A38B-11EDF2040D44}"/>
              </a:ext>
            </a:extLst>
          </p:cNvPr>
          <p:cNvSpPr>
            <a:spLocks noGrp="1"/>
          </p:cNvSpPr>
          <p:nvPr>
            <p:ph type="body" sz="quarter" idx="15" hasCustomPrompt="1"/>
          </p:nvPr>
        </p:nvSpPr>
        <p:spPr>
          <a:xfrm>
            <a:off x="3932920" y="1723310"/>
            <a:ext cx="7918976" cy="4688338"/>
          </a:xfrm>
          <a:prstGeom prst="rect">
            <a:avLst/>
          </a:prstGeom>
        </p:spPr>
        <p:txBody>
          <a:bodyPr lIns="0" tIns="0" rIns="0" bIns="0">
            <a:normAutofit/>
          </a:bodyPr>
          <a:lstStyle>
            <a:lvl1pPr marL="0" indent="0">
              <a:lnSpc>
                <a:spcPct val="100000"/>
              </a:lnSpc>
              <a:buNone/>
              <a:defRPr sz="1836" b="0" i="0" spc="0">
                <a:solidFill>
                  <a:srgbClr val="2F2F2F"/>
                </a:solidFill>
                <a:latin typeface="+mn-lt"/>
                <a:cs typeface="Segoe UI" panose="020B0502040204020203" pitchFamily="34" charset="0"/>
              </a:defRPr>
            </a:lvl1pPr>
          </a:lstStyle>
          <a:p>
            <a:pPr lvl="0"/>
            <a:r>
              <a:rPr lang="en-US"/>
              <a:t>Body copy, 18-22pt</a:t>
            </a:r>
          </a:p>
        </p:txBody>
      </p:sp>
      <p:sp>
        <p:nvSpPr>
          <p:cNvPr id="16" name="Line">
            <a:extLst>
              <a:ext uri="{FF2B5EF4-FFF2-40B4-BE49-F238E27FC236}">
                <a16:creationId xmlns:a16="http://schemas.microsoft.com/office/drawing/2014/main" id="{7BE95A3E-BF96-8149-AF5E-F6C90546C068}"/>
              </a:ext>
            </a:extLst>
          </p:cNvPr>
          <p:cNvSpPr/>
          <p:nvPr userDrawn="1"/>
        </p:nvSpPr>
        <p:spPr>
          <a:xfrm>
            <a:off x="3932921" y="1331172"/>
            <a:ext cx="791897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7" name="Text Placeholder 9">
            <a:extLst>
              <a:ext uri="{FF2B5EF4-FFF2-40B4-BE49-F238E27FC236}">
                <a16:creationId xmlns:a16="http://schemas.microsoft.com/office/drawing/2014/main" id="{6EA67B66-5FB8-AD49-85E1-4FF57C29F20A}"/>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rgbClr val="2F2F2F"/>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1044055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D1BE5F-D606-D549-81CE-D029E4843DA5}"/>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75911"/>
            <a:ext cx="3245833" cy="439465"/>
          </a:xfrm>
        </p:spPr>
        <p:txBody>
          <a:bodyPr anchor="ctr"/>
          <a:lstStyle>
            <a:lvl1pPr>
              <a:defRPr sz="2856">
                <a:latin typeface="+mj-lt"/>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322996"/>
            <a:ext cx="6801197" cy="345294"/>
          </a:xfrm>
        </p:spPr>
        <p:txBody>
          <a:bodyPr anchor="ctr"/>
          <a:lstStyle>
            <a:lvl1pPr marL="0" indent="0">
              <a:buNone/>
              <a:defRPr sz="2244"/>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54352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34D8A9-0923-8349-AFA5-591917383ABA}"/>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87753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2CF0B-0EE3-CF4D-B199-066697B501E9}"/>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1353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86670-E6C6-6240-BAD1-9A4C10076EA2}"/>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15" name="Rounded Rectangle">
            <a:extLst>
              <a:ext uri="{FF2B5EF4-FFF2-40B4-BE49-F238E27FC236}">
                <a16:creationId xmlns:a16="http://schemas.microsoft.com/office/drawing/2014/main" id="{C658BD78-BC9F-6540-ADED-C9960FE219FE}"/>
              </a:ext>
            </a:extLst>
          </p:cNvPr>
          <p:cNvSpPr/>
          <p:nvPr userDrawn="1"/>
        </p:nvSpPr>
        <p:spPr>
          <a:xfrm>
            <a:off x="1437499" y="1103949"/>
            <a:ext cx="9561477" cy="4786627"/>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6" name="Title 1">
            <a:extLst>
              <a:ext uri="{FF2B5EF4-FFF2-40B4-BE49-F238E27FC236}">
                <a16:creationId xmlns:a16="http://schemas.microsoft.com/office/drawing/2014/main" id="{3E4A7B33-DAE2-7B44-8CD4-8BC03C42A807}"/>
              </a:ext>
            </a:extLst>
          </p:cNvPr>
          <p:cNvSpPr>
            <a:spLocks noGrp="1"/>
          </p:cNvSpPr>
          <p:nvPr>
            <p:ph type="title" hasCustomPrompt="1"/>
          </p:nvPr>
        </p:nvSpPr>
        <p:spPr>
          <a:xfrm>
            <a:off x="2596153" y="2719912"/>
            <a:ext cx="7268712" cy="565027"/>
          </a:xfrm>
          <a:prstGeom prst="rect">
            <a:avLst/>
          </a:prstGeom>
        </p:spPr>
        <p:txBody>
          <a:bodyPr wrap="square" lIns="0" tIns="0" rIns="0" bIns="0">
            <a:noAutofit/>
          </a:bodyPr>
          <a:lstStyle>
            <a:lvl1pPr marL="4662">
              <a:lnSpc>
                <a:spcPct val="100000"/>
              </a:lnSpc>
              <a:defRPr sz="3672" b="1" i="0" spc="-51" baseline="0">
                <a:solidFill>
                  <a:srgbClr val="2F2F2F"/>
                </a:solidFill>
                <a:latin typeface="+mj-lt"/>
                <a:cs typeface="Segoe UI Semibold" panose="020B0502040204020203" pitchFamily="34" charset="0"/>
              </a:defRPr>
            </a:lvl1pPr>
          </a:lstStyle>
          <a:p>
            <a:r>
              <a:rPr lang="en-US"/>
              <a:t>Section title, 36pt</a:t>
            </a:r>
          </a:p>
        </p:txBody>
      </p:sp>
      <p:sp>
        <p:nvSpPr>
          <p:cNvPr id="17" name="Subtitle 2">
            <a:extLst>
              <a:ext uri="{FF2B5EF4-FFF2-40B4-BE49-F238E27FC236}">
                <a16:creationId xmlns:a16="http://schemas.microsoft.com/office/drawing/2014/main" id="{3175BF03-56A6-8E47-883C-8AF9493E1D5D}"/>
              </a:ext>
            </a:extLst>
          </p:cNvPr>
          <p:cNvSpPr>
            <a:spLocks noGrp="1"/>
          </p:cNvSpPr>
          <p:nvPr>
            <p:ph type="subTitle" idx="1" hasCustomPrompt="1"/>
          </p:nvPr>
        </p:nvSpPr>
        <p:spPr>
          <a:xfrm>
            <a:off x="2592113" y="2052725"/>
            <a:ext cx="7272752" cy="345294"/>
          </a:xfrm>
          <a:prstGeom prst="rect">
            <a:avLst/>
          </a:prstGeom>
        </p:spPr>
        <p:txBody>
          <a:bodyPr wrap="square" lIns="0" tIns="0" rIns="0" bIns="0">
            <a:spAutoFit/>
          </a:bodyPr>
          <a:lstStyle>
            <a:lvl1pPr marL="0" indent="0" algn="l">
              <a:lnSpc>
                <a:spcPct val="100000"/>
              </a:lnSpc>
              <a:spcBef>
                <a:spcPts val="0"/>
              </a:spcBef>
              <a:buNone/>
              <a:defRPr sz="2244" cap="all" spc="286" baseline="0">
                <a:solidFill>
                  <a:srgbClr val="F1652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
        <p:nvSpPr>
          <p:cNvPr id="18" name="Text Placeholder 9">
            <a:extLst>
              <a:ext uri="{FF2B5EF4-FFF2-40B4-BE49-F238E27FC236}">
                <a16:creationId xmlns:a16="http://schemas.microsoft.com/office/drawing/2014/main" id="{D8B43C8B-87CC-C844-BA22-D17E89457766}"/>
              </a:ext>
            </a:extLst>
          </p:cNvPr>
          <p:cNvSpPr>
            <a:spLocks noGrp="1"/>
          </p:cNvSpPr>
          <p:nvPr>
            <p:ph type="body" sz="quarter" idx="10" hasCustomPrompt="1"/>
          </p:nvPr>
        </p:nvSpPr>
        <p:spPr>
          <a:xfrm>
            <a:off x="2596153" y="3606834"/>
            <a:ext cx="7268711" cy="1482969"/>
          </a:xfrm>
          <a:prstGeom prst="rect">
            <a:avLst/>
          </a:prstGeom>
        </p:spPr>
        <p:txBody>
          <a:bodyPr lIns="0" tIns="0" rIns="0" bIns="0">
            <a:normAutofit/>
          </a:bodyPr>
          <a:lstStyle>
            <a:lvl1pPr marL="0" indent="0">
              <a:buNone/>
              <a:defRPr sz="1836" b="0" i="0" spc="0">
                <a:solidFill>
                  <a:srgbClr val="2F2F2F"/>
                </a:solidFill>
                <a:latin typeface="+mn-lt"/>
                <a:cs typeface="Segoe UI" panose="020B0502040204020203" pitchFamily="34" charset="0"/>
              </a:defRPr>
            </a:lvl1pPr>
          </a:lstStyle>
          <a:p>
            <a:pPr lvl="0"/>
            <a:r>
              <a:rPr lang="en-US"/>
              <a:t>Body copy, 18pt</a:t>
            </a:r>
          </a:p>
        </p:txBody>
      </p:sp>
    </p:spTree>
    <p:extLst>
      <p:ext uri="{BB962C8B-B14F-4D97-AF65-F5344CB8AC3E}">
        <p14:creationId xmlns:p14="http://schemas.microsoft.com/office/powerpoint/2010/main" val="263007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F2F2F2"/>
        </a:solidFill>
        <a:effectLst/>
      </p:bgPr>
    </p:bg>
    <p:spTree>
      <p:nvGrpSpPr>
        <p:cNvPr id="1" name=""/>
        <p:cNvGrpSpPr/>
        <p:nvPr/>
      </p:nvGrpSpPr>
      <p:grpSpPr>
        <a:xfrm>
          <a:off x="0" y="0"/>
          <a:ext cx="0" cy="0"/>
          <a:chOff x="0" y="0"/>
          <a:chExt cx="0" cy="0"/>
        </a:xfrm>
      </p:grpSpPr>
      <p:sp>
        <p:nvSpPr>
          <p:cNvPr id="7" name="Rounded Rectangle">
            <a:extLst>
              <a:ext uri="{FF2B5EF4-FFF2-40B4-BE49-F238E27FC236}">
                <a16:creationId xmlns:a16="http://schemas.microsoft.com/office/drawing/2014/main" id="{BD29B6AF-B73B-2445-962E-1905855E8109}"/>
              </a:ext>
            </a:extLst>
          </p:cNvPr>
          <p:cNvSpPr/>
          <p:nvPr userDrawn="1"/>
        </p:nvSpPr>
        <p:spPr>
          <a:xfrm>
            <a:off x="582960" y="695500"/>
            <a:ext cx="11270555" cy="5664336"/>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pic>
        <p:nvPicPr>
          <p:cNvPr id="3" name="Picture 2">
            <a:extLst>
              <a:ext uri="{FF2B5EF4-FFF2-40B4-BE49-F238E27FC236}">
                <a16:creationId xmlns:a16="http://schemas.microsoft.com/office/drawing/2014/main" id="{0CDC4A1A-6F8E-A54D-A3D6-D932C4DDE864}"/>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8" name="Table Placeholder 5">
            <a:extLst>
              <a:ext uri="{FF2B5EF4-FFF2-40B4-BE49-F238E27FC236}">
                <a16:creationId xmlns:a16="http://schemas.microsoft.com/office/drawing/2014/main" id="{63D0BA64-791C-4F45-90AE-3E1123A31818}"/>
              </a:ext>
            </a:extLst>
          </p:cNvPr>
          <p:cNvSpPr>
            <a:spLocks noGrp="1"/>
          </p:cNvSpPr>
          <p:nvPr>
            <p:ph type="tbl" sz="quarter" idx="10"/>
          </p:nvPr>
        </p:nvSpPr>
        <p:spPr>
          <a:xfrm>
            <a:off x="1326235" y="1785540"/>
            <a:ext cx="9810430" cy="282513"/>
          </a:xfrm>
          <a:prstGeom prst="rect">
            <a:avLst/>
          </a:prstGeom>
        </p:spPr>
        <p:txBody>
          <a:bodyPr/>
          <a:lstStyle>
            <a:lvl1pPr marL="0" indent="0" algn="ctr">
              <a:buNone/>
              <a:defRPr sz="1836">
                <a:solidFill>
                  <a:srgbClr val="2F2F2F"/>
                </a:solidFill>
                <a:latin typeface="+mn-lt"/>
                <a:cs typeface="Segoe UI" panose="020B0502040204020203" pitchFamily="34" charset="0"/>
              </a:defRPr>
            </a:lvl1pPr>
          </a:lstStyle>
          <a:p>
            <a:r>
              <a:rPr lang="en-US"/>
              <a:t>Click icon to add table</a:t>
            </a:r>
          </a:p>
        </p:txBody>
      </p:sp>
      <p:sp>
        <p:nvSpPr>
          <p:cNvPr id="9" name="Title 1">
            <a:extLst>
              <a:ext uri="{FF2B5EF4-FFF2-40B4-BE49-F238E27FC236}">
                <a16:creationId xmlns:a16="http://schemas.microsoft.com/office/drawing/2014/main" id="{DBC5C568-FBA5-8746-9ACB-6AFBE34A8E56}"/>
              </a:ext>
            </a:extLst>
          </p:cNvPr>
          <p:cNvSpPr>
            <a:spLocks noGrp="1"/>
          </p:cNvSpPr>
          <p:nvPr>
            <p:ph type="title" hasCustomPrompt="1"/>
          </p:nvPr>
        </p:nvSpPr>
        <p:spPr>
          <a:xfrm>
            <a:off x="4077186" y="858094"/>
            <a:ext cx="4278866" cy="439465"/>
          </a:xfrm>
          <a:prstGeom prst="rect">
            <a:avLst/>
          </a:prstGeom>
        </p:spPr>
        <p:txBody>
          <a:bodyPr wrap="square" lIns="0" tIns="0" rIns="0" bIns="0">
            <a:spAutoFit/>
          </a:bodyPr>
          <a:lstStyle>
            <a:lvl1pPr marL="4662" algn="ctr">
              <a:lnSpc>
                <a:spcPct val="100000"/>
              </a:lnSpc>
              <a:defRPr sz="2856" b="0" i="0" cap="none" baseline="0">
                <a:solidFill>
                  <a:srgbClr val="2F2F2F"/>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168914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6256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quare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solidFill>
                  <a:schemeClr val="tx2"/>
                </a:solidFill>
              </a:defRPr>
            </a:lvl1pPr>
          </a:lstStyle>
          <a:p>
            <a:r>
              <a:rPr lang="en-US"/>
              <a:t>Square photo layout</a:t>
            </a:r>
          </a:p>
        </p:txBody>
      </p:sp>
      <p:sp>
        <p:nvSpPr>
          <p:cNvPr id="8" name="Picture Placeholder 4"/>
          <p:cNvSpPr>
            <a:spLocks noGrp="1"/>
          </p:cNvSpPr>
          <p:nvPr>
            <p:ph type="pic" sz="quarter" idx="11"/>
          </p:nvPr>
        </p:nvSpPr>
        <p:spPr>
          <a:xfrm>
            <a:off x="5441315" y="0"/>
            <a:ext cx="6995160" cy="6994525"/>
          </a:xfrm>
          <a:prstGeom prst="rect">
            <a:avLst/>
          </a:prstGeom>
        </p:spPr>
        <p:txBody>
          <a:bodyPr vert="horz"/>
          <a:lstStyle>
            <a:lvl1pPr>
              <a:defRPr>
                <a:latin typeface="Segoe UI Light"/>
                <a:cs typeface="Segoe UI Light"/>
              </a:defRPr>
            </a:lvl1pPr>
          </a:lstStyle>
          <a:p>
            <a:endParaRPr lang="en-US"/>
          </a:p>
        </p:txBody>
      </p:sp>
      <p:sp>
        <p:nvSpPr>
          <p:cNvPr id="11" name="Slide Number Placeholder 5"/>
          <p:cNvSpPr>
            <a:spLocks noGrp="1"/>
          </p:cNvSpPr>
          <p:nvPr>
            <p:ph type="sldNum" sz="quarter" idx="4"/>
          </p:nvPr>
        </p:nvSpPr>
        <p:spPr>
          <a:xfrm flipH="1">
            <a:off x="11573305" y="6355080"/>
            <a:ext cx="590120" cy="465138"/>
          </a:xfrm>
          <a:prstGeom prst="rect">
            <a:avLst/>
          </a:prstGeom>
        </p:spPr>
        <p:txBody>
          <a:bodyPr vert="horz" lIns="91440" tIns="45720" rIns="91440" bIns="45720" rtlCol="0" anchor="ctr"/>
          <a:lstStyle>
            <a:lvl1pPr algn="r">
              <a:defRPr sz="1000">
                <a:solidFill>
                  <a:srgbClr val="505050"/>
                </a:solidFill>
                <a:latin typeface="+mn-lt"/>
                <a:cs typeface="Segoe UI Light"/>
              </a:defRPr>
            </a:lvl1pPr>
          </a:lstStyle>
          <a:p>
            <a:fld id="{8137F5A6-59D9-9242-AE3B-E235E9FEDF56}" type="slidenum">
              <a:rPr lang="en-US" smtClean="0"/>
              <a:pPr/>
              <a:t>‹#›</a:t>
            </a:fld>
            <a:endParaRPr lang="en-US"/>
          </a:p>
        </p:txBody>
      </p:sp>
    </p:spTree>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1127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716B23-E2DA-694E-8AC9-7D3C0BA12B41}"/>
              </a:ext>
            </a:extLst>
          </p:cNvPr>
          <p:cNvPicPr>
            <a:picLocks noChangeAspect="1"/>
          </p:cNvPicPr>
          <p:nvPr userDrawn="1"/>
        </p:nvPicPr>
        <p:blipFill>
          <a:blip r:embed="rId2"/>
          <a:stretch>
            <a:fillRect/>
          </a:stretch>
        </p:blipFill>
        <p:spPr>
          <a:xfrm flipH="1">
            <a:off x="2517" y="0"/>
            <a:ext cx="12431442" cy="6994525"/>
          </a:xfrm>
          <a:prstGeom prst="rect">
            <a:avLst/>
          </a:prstGeom>
        </p:spPr>
      </p:pic>
    </p:spTree>
    <p:extLst>
      <p:ext uri="{BB962C8B-B14F-4D97-AF65-F5344CB8AC3E}">
        <p14:creationId xmlns:p14="http://schemas.microsoft.com/office/powerpoint/2010/main" val="24077370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F2F2F2"/>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059499"/>
            <a:ext cx="11239464" cy="1946238"/>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3466FEB-BD95-0C44-ACDF-93C1B85A50A6}"/>
              </a:ext>
            </a:extLst>
          </p:cNvPr>
          <p:cNvSpPr>
            <a:spLocks noGrp="1"/>
          </p:cNvSpPr>
          <p:nvPr>
            <p:ph type="title" hasCustomPrompt="1"/>
          </p:nvPr>
        </p:nvSpPr>
        <p:spPr>
          <a:xfrm>
            <a:off x="600059" y="597450"/>
            <a:ext cx="11239464" cy="439465"/>
          </a:xfrm>
        </p:spPr>
        <p:txBody>
          <a:bodyPr/>
          <a:lstStyle>
            <a:lvl1pPr>
              <a:defRPr sz="2856">
                <a:solidFill>
                  <a:schemeClr val="tx2"/>
                </a:solidFill>
              </a:defRPr>
            </a:lvl1pPr>
          </a:lstStyle>
          <a:p>
            <a:r>
              <a:rPr lang="en-US"/>
              <a:t>Software Code Slide</a:t>
            </a:r>
          </a:p>
        </p:txBody>
      </p:sp>
    </p:spTree>
    <p:extLst>
      <p:ext uri="{BB962C8B-B14F-4D97-AF65-F5344CB8AC3E}">
        <p14:creationId xmlns:p14="http://schemas.microsoft.com/office/powerpoint/2010/main" val="4398051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9ABC92-3744-FA4D-9BF6-5314E03D08B7}"/>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4" name="MICROSOFT CONFIDENTIAL. April 2020">
            <a:extLst>
              <a:ext uri="{FF2B5EF4-FFF2-40B4-BE49-F238E27FC236}">
                <a16:creationId xmlns:a16="http://schemas.microsoft.com/office/drawing/2014/main" id="{B3D939A8-FB90-5C4F-ADD2-F3B0038ADF7F}"/>
              </a:ext>
            </a:extLst>
          </p:cNvPr>
          <p:cNvSpPr txBox="1"/>
          <p:nvPr userDrawn="1"/>
        </p:nvSpPr>
        <p:spPr>
          <a:xfrm>
            <a:off x="5070372" y="5277332"/>
            <a:ext cx="2339881" cy="1643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899" tIns="25899" rIns="25899" bIns="25899" anchor="ctr">
            <a:spAutoFit/>
          </a:bodyPr>
          <a:lstStyle>
            <a:lvl1pPr algn="ctr">
              <a:defRPr sz="1200" cap="all" spc="480">
                <a:solidFill>
                  <a:srgbClr val="929292"/>
                </a:solidFill>
                <a:latin typeface="Segoe UI"/>
                <a:ea typeface="Segoe UI"/>
                <a:cs typeface="Segoe UI"/>
                <a:sym typeface="Segoe UI"/>
              </a:defRPr>
            </a:lvl1p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7" name="logo2.png" descr="logo2.png">
            <a:extLst>
              <a:ext uri="{FF2B5EF4-FFF2-40B4-BE49-F238E27FC236}">
                <a16:creationId xmlns:a16="http://schemas.microsoft.com/office/drawing/2014/main" id="{A8478133-11DF-BF44-B554-1774A74EDB76}"/>
              </a:ext>
            </a:extLst>
          </p:cNvPr>
          <p:cNvPicPr>
            <a:picLocks noChangeAspect="1"/>
          </p:cNvPicPr>
          <p:nvPr userDrawn="1"/>
        </p:nvPicPr>
        <p:blipFill>
          <a:blip r:embed="rId3"/>
          <a:stretch>
            <a:fillRect/>
          </a:stretch>
        </p:blipFill>
        <p:spPr>
          <a:xfrm>
            <a:off x="5297653" y="3304551"/>
            <a:ext cx="1837930" cy="391787"/>
          </a:xfrm>
          <a:prstGeom prst="rect">
            <a:avLst/>
          </a:prstGeom>
          <a:ln w="12700">
            <a:miter lim="400000"/>
          </a:ln>
        </p:spPr>
      </p:pic>
    </p:spTree>
    <p:extLst>
      <p:ext uri="{BB962C8B-B14F-4D97-AF65-F5344CB8AC3E}">
        <p14:creationId xmlns:p14="http://schemas.microsoft.com/office/powerpoint/2010/main" val="4158876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Numbers 1">
    <p:bg>
      <p:bgPr>
        <a:solidFill>
          <a:srgbClr val="F2F2F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6499FB-F581-B440-A192-1254EB0E0168}"/>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9" name="Subtitle 2">
            <a:extLst>
              <a:ext uri="{FF2B5EF4-FFF2-40B4-BE49-F238E27FC236}">
                <a16:creationId xmlns:a16="http://schemas.microsoft.com/office/drawing/2014/main" id="{7BEEA4CB-6B69-7E41-845F-686228A67F59}"/>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chemeClr val="tx1"/>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10" name="Text Placeholder 4">
            <a:extLst>
              <a:ext uri="{FF2B5EF4-FFF2-40B4-BE49-F238E27FC236}">
                <a16:creationId xmlns:a16="http://schemas.microsoft.com/office/drawing/2014/main" id="{AE9B7FC0-F20E-CB44-9464-64C4F8730C82}"/>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1" name="Text Placeholder 9">
            <a:extLst>
              <a:ext uri="{FF2B5EF4-FFF2-40B4-BE49-F238E27FC236}">
                <a16:creationId xmlns:a16="http://schemas.microsoft.com/office/drawing/2014/main" id="{63C3F283-A107-0645-8859-9F42D2D59BAF}"/>
              </a:ext>
            </a:extLst>
          </p:cNvPr>
          <p:cNvSpPr>
            <a:spLocks noGrp="1"/>
          </p:cNvSpPr>
          <p:nvPr>
            <p:ph type="body" sz="quarter" idx="15" hasCustomPrompt="1"/>
          </p:nvPr>
        </p:nvSpPr>
        <p:spPr>
          <a:xfrm>
            <a:off x="6372075" y="2059498"/>
            <a:ext cx="5479821" cy="4352150"/>
          </a:xfrm>
          <a:prstGeom prst="rect">
            <a:avLst/>
          </a:prstGeom>
        </p:spPr>
        <p:txBody>
          <a:bodyPr lIns="0" tIns="0" rIns="0" bIns="0">
            <a:normAutofit/>
          </a:bodyPr>
          <a:lstStyle>
            <a:lvl1pPr marL="0" indent="0">
              <a:lnSpc>
                <a:spcPct val="100000"/>
              </a:lnSpc>
              <a:buNone/>
              <a:defRPr sz="1836" b="0" i="0" spc="0">
                <a:solidFill>
                  <a:srgbClr val="2F2F2F"/>
                </a:solidFill>
                <a:latin typeface="Segoe UI" panose="020B0502040204020203" pitchFamily="34" charset="0"/>
                <a:cs typeface="Segoe UI" panose="020B0502040204020203" pitchFamily="34" charset="0"/>
              </a:defRPr>
            </a:lvl1pPr>
          </a:lstStyle>
          <a:p>
            <a:pPr lvl="0"/>
            <a:r>
              <a:rPr lang="en-US"/>
              <a:t>Body copy, 18-22pt</a:t>
            </a:r>
          </a:p>
        </p:txBody>
      </p:sp>
      <p:sp>
        <p:nvSpPr>
          <p:cNvPr id="12" name="Title 1">
            <a:extLst>
              <a:ext uri="{FF2B5EF4-FFF2-40B4-BE49-F238E27FC236}">
                <a16:creationId xmlns:a16="http://schemas.microsoft.com/office/drawing/2014/main" id="{74AA8C19-FB07-A64C-856E-CD1EB16BCC87}"/>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1124118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Numbers 2">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01186A-1CC2-FD47-ABAB-C4150EB198B8}"/>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4" name="Subtitle 2">
            <a:extLst>
              <a:ext uri="{FF2B5EF4-FFF2-40B4-BE49-F238E27FC236}">
                <a16:creationId xmlns:a16="http://schemas.microsoft.com/office/drawing/2014/main" id="{593B9756-D32C-EF49-A3A9-DD87D6940777}"/>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rgbClr val="F2F2F2"/>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5" name="Text Placeholder 4">
            <a:extLst>
              <a:ext uri="{FF2B5EF4-FFF2-40B4-BE49-F238E27FC236}">
                <a16:creationId xmlns:a16="http://schemas.microsoft.com/office/drawing/2014/main" id="{6302F51F-C17A-6242-BB5B-250FF3255F27}"/>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6" name="Rectangle 5">
            <a:extLst>
              <a:ext uri="{FF2B5EF4-FFF2-40B4-BE49-F238E27FC236}">
                <a16:creationId xmlns:a16="http://schemas.microsoft.com/office/drawing/2014/main" id="{531F0500-95A7-7245-96D6-B9C62FA0EABA}"/>
              </a:ext>
              <a:ext uri="{C183D7F6-B498-43B3-948B-1728B52AA6E4}">
                <adec:decorative xmlns:adec="http://schemas.microsoft.com/office/drawing/2017/decorative" val="1"/>
              </a:ext>
            </a:extLst>
          </p:cNvPr>
          <p:cNvSpPr/>
          <p:nvPr userDrawn="1"/>
        </p:nvSpPr>
        <p:spPr bwMode="auto">
          <a:xfrm>
            <a:off x="6372075" y="2052725"/>
            <a:ext cx="5479822" cy="4360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75011630-5228-9649-A3A0-71714E16A7D5}"/>
              </a:ext>
            </a:extLst>
          </p:cNvPr>
          <p:cNvSpPr>
            <a:spLocks noGrp="1"/>
          </p:cNvSpPr>
          <p:nvPr>
            <p:ph type="body" sz="quarter" idx="18" hasCustomPrompt="1"/>
          </p:nvPr>
        </p:nvSpPr>
        <p:spPr>
          <a:xfrm>
            <a:off x="6368183" y="2252594"/>
            <a:ext cx="5468486" cy="3030241"/>
          </a:xfrm>
          <a:prstGeom prst="rect">
            <a:avLst/>
          </a:prstGeom>
        </p:spPr>
        <p:txBody>
          <a:bodyPr lIns="0" tIns="0" rIns="0" bIns="0" anchor="ctr" anchorCtr="0">
            <a:normAutofit/>
          </a:bodyPr>
          <a:lstStyle>
            <a:lvl1pPr marL="0" indent="0" algn="ctr">
              <a:buNone/>
              <a:defRPr sz="30597"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8" name="Text Placeholder 4">
            <a:extLst>
              <a:ext uri="{FF2B5EF4-FFF2-40B4-BE49-F238E27FC236}">
                <a16:creationId xmlns:a16="http://schemas.microsoft.com/office/drawing/2014/main" id="{39642469-F541-4341-B50E-9277D5766F61}"/>
              </a:ext>
            </a:extLst>
          </p:cNvPr>
          <p:cNvSpPr>
            <a:spLocks noGrp="1"/>
          </p:cNvSpPr>
          <p:nvPr>
            <p:ph type="body" sz="quarter" idx="19" hasCustomPrompt="1"/>
          </p:nvPr>
        </p:nvSpPr>
        <p:spPr>
          <a:xfrm>
            <a:off x="6603369" y="5368923"/>
            <a:ext cx="5034478" cy="345351"/>
          </a:xfrm>
          <a:prstGeom prst="rect">
            <a:avLst/>
          </a:prstGeom>
        </p:spPr>
        <p:txBody>
          <a:bodyPr/>
          <a:lstStyle>
            <a:lvl1pPr marL="0" indent="0" algn="ctr">
              <a:buNone/>
              <a:defRPr sz="2244" b="0" i="0">
                <a:solidFill>
                  <a:schemeClr val="bg2"/>
                </a:solidFill>
                <a:latin typeface="+mn-lt"/>
                <a:cs typeface="Segoe UI Semibold" panose="020B0502040204020203" pitchFamily="34" charset="0"/>
              </a:defRPr>
            </a:lvl1pPr>
          </a:lstStyle>
          <a:p>
            <a:pPr lvl="0"/>
            <a:r>
              <a:rPr lang="en-US"/>
              <a:t>Caption, 22pt</a:t>
            </a:r>
          </a:p>
        </p:txBody>
      </p:sp>
      <p:sp>
        <p:nvSpPr>
          <p:cNvPr id="9" name="Title 1">
            <a:extLst>
              <a:ext uri="{FF2B5EF4-FFF2-40B4-BE49-F238E27FC236}">
                <a16:creationId xmlns:a16="http://schemas.microsoft.com/office/drawing/2014/main" id="{B3A51FE2-6AD9-904E-8D0C-4A293FB354CD}"/>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472851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Numbers 3">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CCA1C-D3A2-8C42-8C92-FED422E76F1C}"/>
              </a:ext>
              <a:ext uri="{C183D7F6-B498-43B3-948B-1728B52AA6E4}">
                <adec:decorative xmlns:adec="http://schemas.microsoft.com/office/drawing/2017/decorative" val="1"/>
              </a:ext>
            </a:extLst>
          </p:cNvPr>
          <p:cNvSpPr/>
          <p:nvPr userDrawn="1"/>
        </p:nvSpPr>
        <p:spPr bwMode="auto">
          <a:xfrm>
            <a:off x="581341" y="2059500"/>
            <a:ext cx="3575487" cy="435376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7FA76E0E-BF29-E047-AF14-6CFB10C45CB4}"/>
              </a:ext>
              <a:ext uri="{C183D7F6-B498-43B3-948B-1728B52AA6E4}">
                <adec:decorative xmlns:adec="http://schemas.microsoft.com/office/drawing/2017/decorative" val="1"/>
              </a:ext>
            </a:extLst>
          </p:cNvPr>
          <p:cNvSpPr/>
          <p:nvPr userDrawn="1"/>
        </p:nvSpPr>
        <p:spPr bwMode="auto">
          <a:xfrm>
            <a:off x="4432397" y="2059499"/>
            <a:ext cx="3579371" cy="4360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DCF741D8-33BA-9140-8BA5-DF1CDBB6831A}"/>
              </a:ext>
            </a:extLst>
          </p:cNvPr>
          <p:cNvSpPr>
            <a:spLocks noGrp="1"/>
          </p:cNvSpPr>
          <p:nvPr>
            <p:ph type="body" sz="quarter" idx="12" hasCustomPrompt="1"/>
          </p:nvPr>
        </p:nvSpPr>
        <p:spPr>
          <a:xfrm>
            <a:off x="581342" y="2257302"/>
            <a:ext cx="3568090" cy="3025533"/>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6" name="Text Placeholder 4">
            <a:extLst>
              <a:ext uri="{FF2B5EF4-FFF2-40B4-BE49-F238E27FC236}">
                <a16:creationId xmlns:a16="http://schemas.microsoft.com/office/drawing/2014/main" id="{E1368EEA-4799-2F4B-8DD1-A5FCEC21ECB3}"/>
              </a:ext>
            </a:extLst>
          </p:cNvPr>
          <p:cNvSpPr>
            <a:spLocks noGrp="1"/>
          </p:cNvSpPr>
          <p:nvPr>
            <p:ph type="body" sz="quarter" idx="22" hasCustomPrompt="1"/>
          </p:nvPr>
        </p:nvSpPr>
        <p:spPr>
          <a:xfrm>
            <a:off x="4428876" y="2252594"/>
            <a:ext cx="3571966" cy="3030241"/>
          </a:xfrm>
          <a:prstGeom prst="rect">
            <a:avLst/>
          </a:prstGeom>
        </p:spPr>
        <p:txBody>
          <a:bodyPr lIns="0" tIns="0" rIns="0" bIns="0" anchor="ctr" anchorCtr="0">
            <a:normAutofit/>
          </a:bodyPr>
          <a:lstStyle>
            <a:lvl1pPr marL="0" indent="0" algn="ctr">
              <a:buNone/>
              <a:defRPr sz="30597"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7" name="Rectangle 6">
            <a:extLst>
              <a:ext uri="{FF2B5EF4-FFF2-40B4-BE49-F238E27FC236}">
                <a16:creationId xmlns:a16="http://schemas.microsoft.com/office/drawing/2014/main" id="{117A885E-1DF2-5A46-BEDD-E523DB639A2D}"/>
              </a:ext>
              <a:ext uri="{C183D7F6-B498-43B3-948B-1728B52AA6E4}">
                <adec:decorative xmlns:adec="http://schemas.microsoft.com/office/drawing/2017/decorative" val="1"/>
              </a:ext>
            </a:extLst>
          </p:cNvPr>
          <p:cNvSpPr/>
          <p:nvPr userDrawn="1"/>
        </p:nvSpPr>
        <p:spPr bwMode="auto">
          <a:xfrm>
            <a:off x="8292362" y="2052725"/>
            <a:ext cx="3559534" cy="436054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0D9D302E-C7C4-3A41-99E9-84E5218B94E1}"/>
              </a:ext>
            </a:extLst>
          </p:cNvPr>
          <p:cNvSpPr>
            <a:spLocks noGrp="1"/>
          </p:cNvSpPr>
          <p:nvPr>
            <p:ph type="body" sz="quarter" idx="23" hasCustomPrompt="1"/>
          </p:nvPr>
        </p:nvSpPr>
        <p:spPr>
          <a:xfrm>
            <a:off x="8276411" y="2252594"/>
            <a:ext cx="3552170"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9" name="Text Placeholder 4">
            <a:extLst>
              <a:ext uri="{FF2B5EF4-FFF2-40B4-BE49-F238E27FC236}">
                <a16:creationId xmlns:a16="http://schemas.microsoft.com/office/drawing/2014/main" id="{A0F04C07-0F96-6645-BC62-B9BDC03EEDB3}"/>
              </a:ext>
            </a:extLst>
          </p:cNvPr>
          <p:cNvSpPr>
            <a:spLocks noGrp="1"/>
          </p:cNvSpPr>
          <p:nvPr>
            <p:ph type="body" sz="quarter" idx="19" hasCustomPrompt="1"/>
          </p:nvPr>
        </p:nvSpPr>
        <p:spPr>
          <a:xfrm>
            <a:off x="4555666" y="5368923"/>
            <a:ext cx="3303711" cy="345351"/>
          </a:xfrm>
          <a:prstGeom prst="rect">
            <a:avLst/>
          </a:prstGeom>
        </p:spPr>
        <p:txBody>
          <a:bodyPr/>
          <a:lstStyle>
            <a:lvl1pPr marL="0" indent="0" algn="ctr">
              <a:buNone/>
              <a:defRPr sz="2244" b="0" i="0">
                <a:solidFill>
                  <a:schemeClr val="bg2"/>
                </a:solidFill>
                <a:latin typeface="+mn-lt"/>
                <a:cs typeface="Segoe UI Semibold" panose="020B0502040204020203" pitchFamily="34" charset="0"/>
              </a:defRPr>
            </a:lvl1pPr>
          </a:lstStyle>
          <a:p>
            <a:pPr lvl="0"/>
            <a:r>
              <a:rPr lang="en-US"/>
              <a:t>Caption, 22pt</a:t>
            </a:r>
          </a:p>
        </p:txBody>
      </p:sp>
      <p:sp>
        <p:nvSpPr>
          <p:cNvPr id="10" name="Text Placeholder 4">
            <a:extLst>
              <a:ext uri="{FF2B5EF4-FFF2-40B4-BE49-F238E27FC236}">
                <a16:creationId xmlns:a16="http://schemas.microsoft.com/office/drawing/2014/main" id="{41529808-02E6-4E4E-999F-E3B45D28C5AB}"/>
              </a:ext>
            </a:extLst>
          </p:cNvPr>
          <p:cNvSpPr>
            <a:spLocks noGrp="1"/>
          </p:cNvSpPr>
          <p:nvPr>
            <p:ph type="body" sz="quarter" idx="24" hasCustomPrompt="1"/>
          </p:nvPr>
        </p:nvSpPr>
        <p:spPr>
          <a:xfrm>
            <a:off x="696537" y="5368923"/>
            <a:ext cx="3302876" cy="345351"/>
          </a:xfrm>
          <a:prstGeom prst="rect">
            <a:avLst/>
          </a:prstGeom>
        </p:spPr>
        <p:txBody>
          <a:bodyPr/>
          <a:lstStyle>
            <a:lvl1pPr marL="0" indent="0" algn="ctr">
              <a:buNone/>
              <a:defRPr sz="2244" b="0" i="0">
                <a:solidFill>
                  <a:srgbClr val="F2F2F2"/>
                </a:solidFill>
                <a:latin typeface="+mn-lt"/>
                <a:cs typeface="Segoe UI Semibold" panose="020B0502040204020203" pitchFamily="34" charset="0"/>
              </a:defRPr>
            </a:lvl1pPr>
          </a:lstStyle>
          <a:p>
            <a:pPr lvl="0"/>
            <a:r>
              <a:rPr lang="en-US"/>
              <a:t>Caption, 22pt</a:t>
            </a:r>
          </a:p>
        </p:txBody>
      </p:sp>
      <p:sp>
        <p:nvSpPr>
          <p:cNvPr id="11" name="Text Placeholder 4">
            <a:extLst>
              <a:ext uri="{FF2B5EF4-FFF2-40B4-BE49-F238E27FC236}">
                <a16:creationId xmlns:a16="http://schemas.microsoft.com/office/drawing/2014/main" id="{C48A470B-7097-E544-9A3C-0B5A7BD52783}"/>
              </a:ext>
            </a:extLst>
          </p:cNvPr>
          <p:cNvSpPr>
            <a:spLocks noGrp="1"/>
          </p:cNvSpPr>
          <p:nvPr>
            <p:ph type="body" sz="quarter" idx="25" hasCustomPrompt="1"/>
          </p:nvPr>
        </p:nvSpPr>
        <p:spPr>
          <a:xfrm>
            <a:off x="8434821" y="5368923"/>
            <a:ext cx="3303711" cy="345351"/>
          </a:xfrm>
          <a:prstGeom prst="rect">
            <a:avLst/>
          </a:prstGeom>
        </p:spPr>
        <p:txBody>
          <a:bodyPr/>
          <a:lstStyle>
            <a:lvl1pPr marL="0" indent="0" algn="ctr">
              <a:buNone/>
              <a:defRPr sz="2244" b="0" i="0">
                <a:solidFill>
                  <a:srgbClr val="F2F2F2"/>
                </a:solidFill>
                <a:latin typeface="+mn-lt"/>
                <a:cs typeface="Segoe UI Semibold" panose="020B0502040204020203" pitchFamily="34" charset="0"/>
              </a:defRPr>
            </a:lvl1pPr>
          </a:lstStyle>
          <a:p>
            <a:pPr lvl="0"/>
            <a:r>
              <a:rPr lang="en-US"/>
              <a:t>Caption, 22pt</a:t>
            </a:r>
          </a:p>
        </p:txBody>
      </p:sp>
      <p:sp>
        <p:nvSpPr>
          <p:cNvPr id="13" name="Title 1">
            <a:extLst>
              <a:ext uri="{FF2B5EF4-FFF2-40B4-BE49-F238E27FC236}">
                <a16:creationId xmlns:a16="http://schemas.microsoft.com/office/drawing/2014/main" id="{F2C6B217-BF90-654B-A831-482349B8164D}"/>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905944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Numbers 4">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151D0-5E2A-DA45-B1FF-5161CBDB154A}"/>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3" name="Subtitle 2">
            <a:extLst>
              <a:ext uri="{FF2B5EF4-FFF2-40B4-BE49-F238E27FC236}">
                <a16:creationId xmlns:a16="http://schemas.microsoft.com/office/drawing/2014/main" id="{3B6AB535-D2DB-A346-8068-0C95F19ABF94}"/>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rgbClr val="F2F2F2"/>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4" name="Text Placeholder 4">
            <a:extLst>
              <a:ext uri="{FF2B5EF4-FFF2-40B4-BE49-F238E27FC236}">
                <a16:creationId xmlns:a16="http://schemas.microsoft.com/office/drawing/2014/main" id="{769A94F3-91B2-834C-B6C2-06CD5DF330C5}"/>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5" name="Rectangle 4">
            <a:extLst>
              <a:ext uri="{FF2B5EF4-FFF2-40B4-BE49-F238E27FC236}">
                <a16:creationId xmlns:a16="http://schemas.microsoft.com/office/drawing/2014/main" id="{D29CF875-EE90-A940-B333-28757C6FEEBE}"/>
              </a:ext>
              <a:ext uri="{C183D7F6-B498-43B3-948B-1728B52AA6E4}">
                <adec:decorative xmlns:adec="http://schemas.microsoft.com/office/drawing/2017/decorative" val="1"/>
              </a:ext>
            </a:extLst>
          </p:cNvPr>
          <p:cNvSpPr/>
          <p:nvPr userDrawn="1"/>
        </p:nvSpPr>
        <p:spPr bwMode="auto">
          <a:xfrm>
            <a:off x="6373560" y="2052725"/>
            <a:ext cx="2586718" cy="20117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69D7D739-8B45-2540-963B-FA320284E27F}"/>
              </a:ext>
            </a:extLst>
          </p:cNvPr>
          <p:cNvSpPr>
            <a:spLocks noGrp="1"/>
          </p:cNvSpPr>
          <p:nvPr>
            <p:ph type="body" sz="quarter" idx="19" hasCustomPrompt="1"/>
          </p:nvPr>
        </p:nvSpPr>
        <p:spPr>
          <a:xfrm>
            <a:off x="6373560" y="2229869"/>
            <a:ext cx="2586718" cy="1225280"/>
          </a:xfrm>
          <a:prstGeom prst="rect">
            <a:avLst/>
          </a:prstGeom>
        </p:spPr>
        <p:txBody>
          <a:bodyPr lIns="0" tIns="0" rIns="0" bIns="0" anchor="ctr" anchorCtr="0">
            <a:noAutofit/>
          </a:bodyPr>
          <a:lstStyle>
            <a:lvl1pPr marL="0" indent="0" algn="ctr">
              <a:buNone/>
              <a:defRPr sz="10199"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7" name="Text Placeholder 8">
            <a:extLst>
              <a:ext uri="{FF2B5EF4-FFF2-40B4-BE49-F238E27FC236}">
                <a16:creationId xmlns:a16="http://schemas.microsoft.com/office/drawing/2014/main" id="{0E2F6275-8CC2-9F42-AF89-3EE3115D76A7}"/>
              </a:ext>
            </a:extLst>
          </p:cNvPr>
          <p:cNvSpPr>
            <a:spLocks noGrp="1"/>
          </p:cNvSpPr>
          <p:nvPr>
            <p:ph type="body" sz="quarter" idx="20" hasCustomPrompt="1"/>
          </p:nvPr>
        </p:nvSpPr>
        <p:spPr>
          <a:xfrm>
            <a:off x="6482812" y="3497262"/>
            <a:ext cx="2351501" cy="219740"/>
          </a:xfrm>
          <a:prstGeom prst="rect">
            <a:avLst/>
          </a:prstGeom>
        </p:spPr>
        <p:txBody>
          <a:bodyPr lIns="0" tIns="0" rIns="0" bIns="0"/>
          <a:lstStyle>
            <a:lvl1pPr marL="0" indent="0" algn="ctr">
              <a:buNone/>
              <a:defRPr sz="1428" b="0" i="0" u="none">
                <a:solidFill>
                  <a:schemeClr val="bg2"/>
                </a:solidFill>
                <a:latin typeface="+mn-lt"/>
                <a:cs typeface="Segoe UI Semibold" panose="020B0502040204020203" pitchFamily="34" charset="0"/>
              </a:defRPr>
            </a:lvl1pPr>
          </a:lstStyle>
          <a:p>
            <a:pPr lvl="0"/>
            <a:r>
              <a:rPr lang="en-US"/>
              <a:t>Caption, 14pt</a:t>
            </a:r>
          </a:p>
        </p:txBody>
      </p:sp>
      <p:sp>
        <p:nvSpPr>
          <p:cNvPr id="8" name="Rectangle 7">
            <a:extLst>
              <a:ext uri="{FF2B5EF4-FFF2-40B4-BE49-F238E27FC236}">
                <a16:creationId xmlns:a16="http://schemas.microsoft.com/office/drawing/2014/main" id="{BD7B5017-1DA1-4346-BE32-3353EA00219A}"/>
              </a:ext>
              <a:ext uri="{C183D7F6-B498-43B3-948B-1728B52AA6E4}">
                <adec:decorative xmlns:adec="http://schemas.microsoft.com/office/drawing/2017/decorative" val="1"/>
              </a:ext>
            </a:extLst>
          </p:cNvPr>
          <p:cNvSpPr/>
          <p:nvPr userDrawn="1"/>
        </p:nvSpPr>
        <p:spPr bwMode="auto">
          <a:xfrm>
            <a:off x="6373560" y="4399850"/>
            <a:ext cx="2586718" cy="201179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30E5D0"/>
              </a:solidFill>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4A3059B0-BBF3-984F-A7ED-3A329EE01B3D}"/>
              </a:ext>
            </a:extLst>
          </p:cNvPr>
          <p:cNvSpPr>
            <a:spLocks noGrp="1"/>
          </p:cNvSpPr>
          <p:nvPr>
            <p:ph type="body" sz="quarter" idx="23" hasCustomPrompt="1"/>
          </p:nvPr>
        </p:nvSpPr>
        <p:spPr>
          <a:xfrm>
            <a:off x="6373560" y="4576995"/>
            <a:ext cx="2586718" cy="1225280"/>
          </a:xfrm>
          <a:prstGeom prst="rect">
            <a:avLst/>
          </a:prstGeom>
        </p:spPr>
        <p:txBody>
          <a:bodyPr lIns="0" tIns="0" rIns="0" bIns="0" anchor="ctr" anchorCtr="0">
            <a:noAutofit/>
          </a:bodyPr>
          <a:lstStyle>
            <a:lvl1pPr marL="0" indent="0" algn="ctr">
              <a:buNone/>
              <a:defRPr sz="10199"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0" name="Text Placeholder 8">
            <a:extLst>
              <a:ext uri="{FF2B5EF4-FFF2-40B4-BE49-F238E27FC236}">
                <a16:creationId xmlns:a16="http://schemas.microsoft.com/office/drawing/2014/main" id="{181F273B-3563-9643-A0CF-2793B7E1E579}"/>
              </a:ext>
            </a:extLst>
          </p:cNvPr>
          <p:cNvSpPr>
            <a:spLocks noGrp="1"/>
          </p:cNvSpPr>
          <p:nvPr>
            <p:ph type="body" sz="quarter" idx="24" hasCustomPrompt="1"/>
          </p:nvPr>
        </p:nvSpPr>
        <p:spPr>
          <a:xfrm>
            <a:off x="6482812" y="5844388"/>
            <a:ext cx="2351501" cy="219740"/>
          </a:xfrm>
          <a:prstGeom prst="rect">
            <a:avLst/>
          </a:prstGeom>
        </p:spPr>
        <p:txBody>
          <a:bodyPr lIns="0" tIns="0" rIns="0" bIns="0"/>
          <a:lstStyle>
            <a:lvl1pPr marL="0" indent="0" algn="ctr">
              <a:buNone/>
              <a:defRPr sz="1428" b="0" i="0" u="none">
                <a:solidFill>
                  <a:srgbClr val="F2F2F2"/>
                </a:solidFill>
                <a:latin typeface="+mn-lt"/>
                <a:cs typeface="Segoe UI Semibold" panose="020B0502040204020203" pitchFamily="34" charset="0"/>
              </a:defRPr>
            </a:lvl1pPr>
          </a:lstStyle>
          <a:p>
            <a:pPr lvl="0"/>
            <a:r>
              <a:rPr lang="en-US"/>
              <a:t>Caption, 14pt</a:t>
            </a:r>
          </a:p>
        </p:txBody>
      </p:sp>
      <p:sp>
        <p:nvSpPr>
          <p:cNvPr id="11" name="Rectangle 10">
            <a:extLst>
              <a:ext uri="{FF2B5EF4-FFF2-40B4-BE49-F238E27FC236}">
                <a16:creationId xmlns:a16="http://schemas.microsoft.com/office/drawing/2014/main" id="{22A06608-633B-9540-8274-4B6953A5A88C}"/>
              </a:ext>
              <a:ext uri="{C183D7F6-B498-43B3-948B-1728B52AA6E4}">
                <adec:decorative xmlns:adec="http://schemas.microsoft.com/office/drawing/2017/decorative" val="1"/>
              </a:ext>
            </a:extLst>
          </p:cNvPr>
          <p:cNvSpPr/>
          <p:nvPr userDrawn="1"/>
        </p:nvSpPr>
        <p:spPr bwMode="auto">
          <a:xfrm>
            <a:off x="9259553" y="4399850"/>
            <a:ext cx="2586718" cy="20117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0E7E8653-2107-C34F-9296-260CA231B8F0}"/>
              </a:ext>
            </a:extLst>
          </p:cNvPr>
          <p:cNvSpPr>
            <a:spLocks noGrp="1"/>
          </p:cNvSpPr>
          <p:nvPr>
            <p:ph type="body" sz="quarter" idx="25" hasCustomPrompt="1"/>
          </p:nvPr>
        </p:nvSpPr>
        <p:spPr>
          <a:xfrm>
            <a:off x="9259553" y="4576995"/>
            <a:ext cx="2586718" cy="1225280"/>
          </a:xfrm>
          <a:prstGeom prst="rect">
            <a:avLst/>
          </a:prstGeom>
        </p:spPr>
        <p:txBody>
          <a:bodyPr lIns="0" tIns="0" rIns="0" bIns="0" anchor="ctr" anchorCtr="0">
            <a:noAutofit/>
          </a:bodyPr>
          <a:lstStyle>
            <a:lvl1pPr marL="0" indent="0" algn="ctr">
              <a:buNone/>
              <a:defRPr sz="10199"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3" name="Text Placeholder 8">
            <a:extLst>
              <a:ext uri="{FF2B5EF4-FFF2-40B4-BE49-F238E27FC236}">
                <a16:creationId xmlns:a16="http://schemas.microsoft.com/office/drawing/2014/main" id="{419FE9F9-DA8A-3840-BAED-6A46621DABE9}"/>
              </a:ext>
            </a:extLst>
          </p:cNvPr>
          <p:cNvSpPr>
            <a:spLocks noGrp="1"/>
          </p:cNvSpPr>
          <p:nvPr>
            <p:ph type="body" sz="quarter" idx="26" hasCustomPrompt="1"/>
          </p:nvPr>
        </p:nvSpPr>
        <p:spPr>
          <a:xfrm>
            <a:off x="9368805" y="5844388"/>
            <a:ext cx="2351501" cy="219740"/>
          </a:xfrm>
          <a:prstGeom prst="rect">
            <a:avLst/>
          </a:prstGeom>
        </p:spPr>
        <p:txBody>
          <a:bodyPr lIns="0" tIns="0" rIns="0" bIns="0"/>
          <a:lstStyle>
            <a:lvl1pPr marL="0" indent="0" algn="ctr">
              <a:buNone/>
              <a:defRPr sz="1428" b="0" i="0" u="none">
                <a:solidFill>
                  <a:schemeClr val="bg2"/>
                </a:solidFill>
                <a:latin typeface="+mn-lt"/>
                <a:cs typeface="Segoe UI Semibold" panose="020B0502040204020203" pitchFamily="34" charset="0"/>
              </a:defRPr>
            </a:lvl1pPr>
          </a:lstStyle>
          <a:p>
            <a:pPr lvl="0"/>
            <a:r>
              <a:rPr lang="en-US"/>
              <a:t>Caption, 14pt</a:t>
            </a:r>
          </a:p>
        </p:txBody>
      </p:sp>
      <p:sp>
        <p:nvSpPr>
          <p:cNvPr id="14" name="Rectangle 13">
            <a:extLst>
              <a:ext uri="{FF2B5EF4-FFF2-40B4-BE49-F238E27FC236}">
                <a16:creationId xmlns:a16="http://schemas.microsoft.com/office/drawing/2014/main" id="{FCE7180A-1FFD-EF4C-B65C-7474DABE26F2}"/>
              </a:ext>
              <a:ext uri="{C183D7F6-B498-43B3-948B-1728B52AA6E4}">
                <adec:decorative xmlns:adec="http://schemas.microsoft.com/office/drawing/2017/decorative" val="1"/>
              </a:ext>
            </a:extLst>
          </p:cNvPr>
          <p:cNvSpPr/>
          <p:nvPr userDrawn="1"/>
        </p:nvSpPr>
        <p:spPr bwMode="auto">
          <a:xfrm>
            <a:off x="9259553" y="2052725"/>
            <a:ext cx="2586718" cy="201179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chemeClr val="tx2"/>
              </a:solidFill>
              <a:ea typeface="Segoe UI" pitchFamily="34" charset="0"/>
              <a:cs typeface="Segoe UI" pitchFamily="34" charset="0"/>
            </a:endParaRPr>
          </a:p>
        </p:txBody>
      </p:sp>
      <p:sp>
        <p:nvSpPr>
          <p:cNvPr id="15" name="Text Placeholder 4">
            <a:extLst>
              <a:ext uri="{FF2B5EF4-FFF2-40B4-BE49-F238E27FC236}">
                <a16:creationId xmlns:a16="http://schemas.microsoft.com/office/drawing/2014/main" id="{21250F2F-FB0F-4843-8442-F676C45817D5}"/>
              </a:ext>
            </a:extLst>
          </p:cNvPr>
          <p:cNvSpPr>
            <a:spLocks noGrp="1"/>
          </p:cNvSpPr>
          <p:nvPr>
            <p:ph type="body" sz="quarter" idx="27" hasCustomPrompt="1"/>
          </p:nvPr>
        </p:nvSpPr>
        <p:spPr>
          <a:xfrm>
            <a:off x="9259553" y="2229869"/>
            <a:ext cx="2586718" cy="1225280"/>
          </a:xfrm>
          <a:prstGeom prst="rect">
            <a:avLst/>
          </a:prstGeom>
        </p:spPr>
        <p:txBody>
          <a:bodyPr lIns="0" tIns="0" rIns="0" bIns="0" anchor="ctr" anchorCtr="0">
            <a:noAutofit/>
          </a:bodyPr>
          <a:lstStyle>
            <a:lvl1pPr marL="0" indent="0" algn="ctr">
              <a:buNone/>
              <a:defRPr sz="10199"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6" name="Text Placeholder 8">
            <a:extLst>
              <a:ext uri="{FF2B5EF4-FFF2-40B4-BE49-F238E27FC236}">
                <a16:creationId xmlns:a16="http://schemas.microsoft.com/office/drawing/2014/main" id="{B2DC8F8F-0316-FB4C-A372-D010540D45B7}"/>
              </a:ext>
            </a:extLst>
          </p:cNvPr>
          <p:cNvSpPr>
            <a:spLocks noGrp="1"/>
          </p:cNvSpPr>
          <p:nvPr>
            <p:ph type="body" sz="quarter" idx="28" hasCustomPrompt="1"/>
          </p:nvPr>
        </p:nvSpPr>
        <p:spPr>
          <a:xfrm>
            <a:off x="9368805" y="3497262"/>
            <a:ext cx="2351501" cy="219740"/>
          </a:xfrm>
          <a:prstGeom prst="rect">
            <a:avLst/>
          </a:prstGeom>
        </p:spPr>
        <p:txBody>
          <a:bodyPr lIns="0" tIns="0" rIns="0" bIns="0"/>
          <a:lstStyle>
            <a:lvl1pPr marL="0" indent="0" algn="ctr">
              <a:buNone/>
              <a:defRPr sz="1428" b="0" i="0" u="none">
                <a:solidFill>
                  <a:srgbClr val="F2F2F2"/>
                </a:solidFill>
                <a:latin typeface="+mn-lt"/>
                <a:cs typeface="Segoe UI Semibold" panose="020B0502040204020203" pitchFamily="34" charset="0"/>
              </a:defRPr>
            </a:lvl1pPr>
          </a:lstStyle>
          <a:p>
            <a:pPr lvl="0"/>
            <a:r>
              <a:rPr lang="en-US"/>
              <a:t>Caption, 14pt</a:t>
            </a:r>
          </a:p>
        </p:txBody>
      </p:sp>
      <p:sp>
        <p:nvSpPr>
          <p:cNvPr id="19" name="Title 1">
            <a:extLst>
              <a:ext uri="{FF2B5EF4-FFF2-40B4-BE49-F238E27FC236}">
                <a16:creationId xmlns:a16="http://schemas.microsoft.com/office/drawing/2014/main" id="{731C03C1-FA33-7145-8A06-233150C0F092}"/>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1920522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48781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7350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2894E-3294-EC4B-BD00-302BE859F0F1}"/>
              </a:ext>
            </a:extLst>
          </p:cNvPr>
          <p:cNvPicPr>
            <a:picLocks noChangeAspect="1"/>
          </p:cNvPicPr>
          <p:nvPr userDrawn="1"/>
        </p:nvPicPr>
        <p:blipFill>
          <a:blip r:embed="rId2"/>
          <a:stretch>
            <a:fillRect/>
          </a:stretch>
        </p:blipFill>
        <p:spPr>
          <a:xfrm>
            <a:off x="2517" y="0"/>
            <a:ext cx="12431441"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FD385E7-9428-1A44-97CA-90BB589B4E57}"/>
              </a:ext>
            </a:extLst>
          </p:cNvPr>
          <p:cNvSpPr>
            <a:spLocks noGrp="1"/>
          </p:cNvSpPr>
          <p:nvPr>
            <p:ph type="pic" sz="quarter" idx="11" hasCustomPrompt="1"/>
          </p:nvPr>
        </p:nvSpPr>
        <p:spPr bwMode="ltGray">
          <a:xfrm>
            <a:off x="7067266" y="0"/>
            <a:ext cx="5369209" cy="6994525"/>
          </a:xfrm>
          <a:blipFill>
            <a:blip r:embed="rId4"/>
            <a:stretch>
              <a:fillRect l="-15145" r="-15145"/>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150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063DB800-0ECF-4423-BF7A-18DB9B5FF473}"/>
              </a:ext>
            </a:extLst>
          </p:cNvPr>
          <p:cNvSpPr>
            <a:spLocks noGrp="1"/>
          </p:cNvSpPr>
          <p:nvPr>
            <p:ph type="body" sz="quarter" idx="10"/>
          </p:nvPr>
        </p:nvSpPr>
        <p:spPr>
          <a:xfrm>
            <a:off x="600076" y="2209800"/>
            <a:ext cx="5104038" cy="1711238"/>
          </a:xfrm>
        </p:spPr>
        <p:txBody>
          <a:bodyPr/>
          <a:lstStyle>
            <a:lvl1pPr marL="0" indent="0">
              <a:spcAft>
                <a:spcPts val="600"/>
              </a:spcAft>
              <a:buNone/>
              <a:tabLst/>
              <a:defRPr sz="2400">
                <a:solidFill>
                  <a:schemeClr val="accent3"/>
                </a:solidFill>
              </a:defRPr>
            </a:lvl1pPr>
            <a:lvl2pPr marL="0" indent="0">
              <a:spcAft>
                <a:spcPts val="600"/>
              </a:spcAft>
              <a:buNone/>
              <a:tabLst/>
              <a:defRPr sz="1800">
                <a:solidFill>
                  <a:schemeClr val="accent3"/>
                </a:solidFill>
              </a:defRPr>
            </a:lvl2pPr>
            <a:lvl3pPr marL="0" indent="0">
              <a:spcAft>
                <a:spcPts val="600"/>
              </a:spcAft>
              <a:buNone/>
              <a:tabLst/>
              <a:defRPr sz="1400">
                <a:solidFill>
                  <a:schemeClr val="accent3"/>
                </a:solidFill>
              </a:defRPr>
            </a:lvl3pPr>
            <a:lvl4pPr marL="0" indent="0">
              <a:spcAft>
                <a:spcPts val="600"/>
              </a:spcAft>
              <a:buNone/>
              <a:tabLst/>
              <a:defRPr sz="1200">
                <a:solidFill>
                  <a:schemeClr val="accent3"/>
                </a:solidFill>
              </a:defRPr>
            </a:lvl4pPr>
            <a:lvl5pPr marL="0" indent="0">
              <a:spcAft>
                <a:spcPts val="600"/>
              </a:spcAft>
              <a:buNone/>
              <a:tabLst/>
              <a:defRPr sz="1200">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C62C2C48-B8C0-4C34-A455-42380E19DEE9}"/>
              </a:ext>
            </a:extLst>
          </p:cNvPr>
          <p:cNvSpPr>
            <a:spLocks noGrp="1"/>
          </p:cNvSpPr>
          <p:nvPr>
            <p:ph type="body" sz="quarter" idx="11"/>
          </p:nvPr>
        </p:nvSpPr>
        <p:spPr>
          <a:xfrm>
            <a:off x="6518956" y="2209800"/>
            <a:ext cx="5104038" cy="1711238"/>
          </a:xfrm>
        </p:spPr>
        <p:txBody>
          <a:bodyPr/>
          <a:lstStyle>
            <a:lvl1pPr marL="0" indent="0">
              <a:spcAft>
                <a:spcPts val="600"/>
              </a:spcAft>
              <a:buNone/>
              <a:tabLst/>
              <a:defRPr sz="2400">
                <a:solidFill>
                  <a:schemeClr val="bg2"/>
                </a:solidFill>
              </a:defRPr>
            </a:lvl1pPr>
            <a:lvl2pPr marL="0" indent="0">
              <a:spcAft>
                <a:spcPts val="600"/>
              </a:spcAft>
              <a:buNone/>
              <a:tabLst/>
              <a:defRPr sz="1800">
                <a:solidFill>
                  <a:schemeClr val="bg2"/>
                </a:solidFill>
              </a:defRPr>
            </a:lvl2pPr>
            <a:lvl3pPr marL="0" indent="0">
              <a:spcAft>
                <a:spcPts val="600"/>
              </a:spcAft>
              <a:buNone/>
              <a:tabLst/>
              <a:defRPr sz="1400">
                <a:solidFill>
                  <a:schemeClr val="bg2"/>
                </a:solidFill>
              </a:defRPr>
            </a:lvl3pPr>
            <a:lvl4pPr marL="0" indent="0">
              <a:spcAft>
                <a:spcPts val="600"/>
              </a:spcAft>
              <a:buNone/>
              <a:tabLst/>
              <a:defRPr sz="1200">
                <a:solidFill>
                  <a:schemeClr val="bg2"/>
                </a:solidFill>
              </a:defRPr>
            </a:lvl4pPr>
            <a:lvl5pPr marL="0" indent="0">
              <a:spcAft>
                <a:spcPts val="600"/>
              </a:spcAft>
              <a:buNone/>
              <a:tabLst/>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695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403">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D9A56-4832-544E-8DD5-6D535DA993C0}"/>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bg2"/>
                </a:solidFill>
                <a:latin typeface="+mj-lt"/>
                <a:cs typeface="Segoe UI Semibold" panose="020B0502040204020203" pitchFamily="34" charset="0"/>
              </a:defRPr>
            </a:lvl1pPr>
          </a:lstStyle>
          <a:p>
            <a:r>
              <a:rPr lang="en-US"/>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pic>
        <p:nvPicPr>
          <p:cNvPr id="5" name="MS logo gray - EMF" descr="Microsoft logo, gray text version">
            <a:extLst>
              <a:ext uri="{FF2B5EF4-FFF2-40B4-BE49-F238E27FC236}">
                <a16:creationId xmlns:a16="http://schemas.microsoft.com/office/drawing/2014/main" id="{B18025C8-AC24-ED4B-A91F-233C4A0F525B}"/>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13E41D8E-D81A-C54B-A26C-B8B48B94F8F6}"/>
              </a:ext>
            </a:extLst>
          </p:cNvPr>
          <p:cNvSpPr>
            <a:spLocks noGrp="1"/>
          </p:cNvSpPr>
          <p:nvPr>
            <p:ph type="pic" sz="quarter" idx="11" hasCustomPrompt="1"/>
          </p:nvPr>
        </p:nvSpPr>
        <p:spPr bwMode="ltGray">
          <a:xfrm>
            <a:off x="7067266" y="0"/>
            <a:ext cx="5369209" cy="6994525"/>
          </a:xfrm>
          <a:blipFill>
            <a:blip r:embed="rId4"/>
            <a:stretch>
              <a:fillRect l="-15145" r="-15145"/>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7092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91881-1461-7840-A665-80AF48428ECB}"/>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3705422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AA68E7-C193-F640-BEE0-8EE91B572A7A}"/>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2156188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86F75-A101-604D-90C0-9874AB4EF467}"/>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tx2"/>
                </a:solidFill>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1837045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EEF5F-C983-7549-A6EE-07D4D1ADF71A}"/>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tx2"/>
                </a:solidFill>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1351185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97450"/>
            <a:ext cx="11239464" cy="439465"/>
          </a:xfrm>
        </p:spPr>
        <p:txBody>
          <a:bodyPr/>
          <a:lstStyle>
            <a:lvl1pPr>
              <a:defRPr sz="2856">
                <a:solidFill>
                  <a:schemeClr val="tx2"/>
                </a:solidFill>
                <a:latin typeface="+mj-lt"/>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2059499"/>
            <a:ext cx="11239789" cy="1701363"/>
          </a:xfrm>
        </p:spPr>
        <p:txBody>
          <a:bodyPr/>
          <a:lstStyle>
            <a:lvl1pPr>
              <a:defRPr sz="2244">
                <a:solidFill>
                  <a:schemeClr val="tx2"/>
                </a:solidFill>
                <a:latin typeface="+mn-lt"/>
              </a:defRPr>
            </a:lvl1pPr>
            <a:lvl2pPr>
              <a:defRPr sz="1836">
                <a:solidFill>
                  <a:schemeClr val="tx2"/>
                </a:solidFill>
                <a:latin typeface="+mn-lt"/>
              </a:defRPr>
            </a:lvl2pPr>
            <a:lvl3pPr>
              <a:defRPr sz="1836">
                <a:solidFill>
                  <a:schemeClr val="tx2"/>
                </a:solidFill>
                <a:latin typeface="+mn-lt"/>
              </a:defRPr>
            </a:lvl3pPr>
            <a:lvl4pPr>
              <a:defRPr sz="1836">
                <a:solidFill>
                  <a:schemeClr val="tx2"/>
                </a:solidFill>
                <a:latin typeface="+mn-lt"/>
              </a:defRPr>
            </a:lvl4pPr>
            <a:lvl5pPr>
              <a:defRPr sz="1836">
                <a:solidFill>
                  <a:schemeClr val="tx2"/>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chemeClr val="tx2"/>
                </a:solidFill>
              </a:rPr>
              <a:t>ELT layout</a:t>
            </a:r>
          </a:p>
        </p:txBody>
      </p:sp>
    </p:spTree>
    <p:extLst>
      <p:ext uri="{BB962C8B-B14F-4D97-AF65-F5344CB8AC3E}">
        <p14:creationId xmlns:p14="http://schemas.microsoft.com/office/powerpoint/2010/main" val="18144063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E113DA-54B1-C64F-B73E-F41A4FA39C4C}"/>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9" name="Content Placeholder 3">
            <a:extLst>
              <a:ext uri="{FF2B5EF4-FFF2-40B4-BE49-F238E27FC236}">
                <a16:creationId xmlns:a16="http://schemas.microsoft.com/office/drawing/2014/main" id="{174053FB-C1EF-E74B-B6B0-F8A0E0D1C115}"/>
              </a:ext>
            </a:extLst>
          </p:cNvPr>
          <p:cNvSpPr>
            <a:spLocks noGrp="1"/>
          </p:cNvSpPr>
          <p:nvPr>
            <p:ph sz="quarter" idx="10"/>
          </p:nvPr>
        </p:nvSpPr>
        <p:spPr>
          <a:xfrm>
            <a:off x="595914" y="2059499"/>
            <a:ext cx="11239789"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984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itle 1">
            <a:extLst>
              <a:ext uri="{FF2B5EF4-FFF2-40B4-BE49-F238E27FC236}">
                <a16:creationId xmlns:a16="http://schemas.microsoft.com/office/drawing/2014/main" id="{33FD7BD5-BC94-2C44-BFFC-E7A103F27B2F}"/>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8" name="Content Placeholder 3">
            <a:extLst>
              <a:ext uri="{FF2B5EF4-FFF2-40B4-BE49-F238E27FC236}">
                <a16:creationId xmlns:a16="http://schemas.microsoft.com/office/drawing/2014/main" id="{AD765DDD-59F3-8246-AF95-2B7445D310DC}"/>
              </a:ext>
            </a:extLst>
          </p:cNvPr>
          <p:cNvSpPr>
            <a:spLocks noGrp="1"/>
          </p:cNvSpPr>
          <p:nvPr>
            <p:ph sz="quarter" idx="10"/>
          </p:nvPr>
        </p:nvSpPr>
        <p:spPr>
          <a:xfrm>
            <a:off x="600058" y="2059499"/>
            <a:ext cx="5326699" cy="1701363"/>
          </a:xfrm>
        </p:spPr>
        <p:txBody>
          <a:bodyPr/>
          <a:lstStyle>
            <a:lvl1pPr>
              <a:defRPr sz="2244">
                <a:solidFill>
                  <a:schemeClr val="tx2"/>
                </a:solidFill>
              </a:defRPr>
            </a:lvl1pPr>
            <a:lvl2pPr>
              <a:defRPr sz="1836">
                <a:solidFill>
                  <a:schemeClr val="tx2"/>
                </a:solidFill>
              </a:defRPr>
            </a:lvl2pPr>
            <a:lvl3pPr>
              <a:defRPr sz="1836">
                <a:solidFill>
                  <a:schemeClr val="tx2"/>
                </a:solidFill>
              </a:defRPr>
            </a:lvl3pPr>
            <a:lvl4pPr>
              <a:defRPr sz="1836">
                <a:solidFill>
                  <a:schemeClr val="tx2"/>
                </a:solidFill>
              </a:defRPr>
            </a:lvl4pPr>
            <a:lvl5pPr>
              <a:defRPr sz="1836">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5B34D14D-5DD6-1C44-809D-BF90BB618FCA}"/>
              </a:ext>
            </a:extLst>
          </p:cNvPr>
          <p:cNvSpPr>
            <a:spLocks noGrp="1"/>
          </p:cNvSpPr>
          <p:nvPr>
            <p:ph sz="quarter" idx="11"/>
          </p:nvPr>
        </p:nvSpPr>
        <p:spPr>
          <a:xfrm>
            <a:off x="6516195" y="2059499"/>
            <a:ext cx="5323328" cy="1701363"/>
          </a:xfrm>
        </p:spPr>
        <p:txBody>
          <a:bodyPr/>
          <a:lstStyle>
            <a:lvl1pPr>
              <a:defRPr sz="2244">
                <a:solidFill>
                  <a:schemeClr val="tx2"/>
                </a:solidFill>
              </a:defRPr>
            </a:lvl1pPr>
            <a:lvl2pPr>
              <a:defRPr sz="1836">
                <a:solidFill>
                  <a:schemeClr val="tx2"/>
                </a:solidFill>
              </a:defRPr>
            </a:lvl2pPr>
            <a:lvl3pPr>
              <a:defRPr sz="1836">
                <a:solidFill>
                  <a:schemeClr val="tx2"/>
                </a:solidFill>
              </a:defRPr>
            </a:lvl3pPr>
            <a:lvl4pPr>
              <a:defRPr sz="1836">
                <a:solidFill>
                  <a:schemeClr val="tx2"/>
                </a:solidFill>
              </a:defRPr>
            </a:lvl4pPr>
            <a:lvl5pPr>
              <a:defRPr sz="1836">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59066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A824D4-831A-AB4C-A03D-71A18569CC9C}"/>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7" name="Content Placeholder 3">
            <a:extLst>
              <a:ext uri="{FF2B5EF4-FFF2-40B4-BE49-F238E27FC236}">
                <a16:creationId xmlns:a16="http://schemas.microsoft.com/office/drawing/2014/main" id="{AA8D7A5E-8D30-2F4C-ADC6-27F87AE252F7}"/>
              </a:ext>
            </a:extLst>
          </p:cNvPr>
          <p:cNvSpPr>
            <a:spLocks noGrp="1"/>
          </p:cNvSpPr>
          <p:nvPr>
            <p:ph sz="quarter" idx="10"/>
          </p:nvPr>
        </p:nvSpPr>
        <p:spPr>
          <a:xfrm>
            <a:off x="600059" y="2059499"/>
            <a:ext cx="5320222"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7FF2AEC0-6140-C644-9982-48F511E2EA5E}"/>
              </a:ext>
            </a:extLst>
          </p:cNvPr>
          <p:cNvSpPr>
            <a:spLocks noGrp="1"/>
          </p:cNvSpPr>
          <p:nvPr>
            <p:ph sz="quarter" idx="11"/>
          </p:nvPr>
        </p:nvSpPr>
        <p:spPr>
          <a:xfrm>
            <a:off x="6516195" y="2059499"/>
            <a:ext cx="5323328"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797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hree Column Non-bulleted text">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15C60F1A-753D-774D-A4FC-397D4FEC5805}"/>
              </a:ext>
            </a:extLst>
          </p:cNvPr>
          <p:cNvSpPr/>
          <p:nvPr userDrawn="1"/>
        </p:nvSpPr>
        <p:spPr>
          <a:xfrm>
            <a:off x="3300055" y="1"/>
            <a:ext cx="9133181" cy="6994526"/>
          </a:xfrm>
          <a:prstGeom prst="rect">
            <a:avLst/>
          </a:prstGeom>
          <a:solidFill>
            <a:schemeClr val="bg1">
              <a:lumMod val="95000"/>
            </a:schemeClr>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9" name="Rectangle">
            <a:extLst>
              <a:ext uri="{FF2B5EF4-FFF2-40B4-BE49-F238E27FC236}">
                <a16:creationId xmlns:a16="http://schemas.microsoft.com/office/drawing/2014/main" id="{C408438D-8707-4C4B-A3D5-BCB4AAB7AF25}"/>
              </a:ext>
            </a:extLst>
          </p:cNvPr>
          <p:cNvSpPr/>
          <p:nvPr userDrawn="1"/>
        </p:nvSpPr>
        <p:spPr>
          <a:xfrm>
            <a:off x="7866646" y="-1"/>
            <a:ext cx="4566591" cy="6994526"/>
          </a:xfrm>
          <a:prstGeom prst="rect">
            <a:avLst/>
          </a:prstGeom>
          <a:solidFill>
            <a:srgbClr val="2F2F2F"/>
          </a:solidFill>
          <a:ln w="12700">
            <a:miter lim="400000"/>
          </a:ln>
        </p:spPr>
        <p:txBody>
          <a:bodyPr lIns="0" tIns="0" rIns="0" bIns="0" anchor="ctr"/>
          <a:lstStyle/>
          <a:p>
            <a:pPr algn="ctr">
              <a:lnSpc>
                <a:spcPct val="100000"/>
              </a:lnSpc>
              <a:defRPr sz="3200" spc="0">
                <a:solidFill>
                  <a:srgbClr val="274B47"/>
                </a:solidFill>
                <a:latin typeface="Helvetica Neue Medium"/>
                <a:ea typeface="Helvetica Neue Medium"/>
                <a:cs typeface="Helvetica Neue Medium"/>
                <a:sym typeface="Helvetica Neue Medium"/>
              </a:defRPr>
            </a:pPr>
            <a:endParaRPr sz="1632">
              <a:solidFill>
                <a:schemeClr val="tx2"/>
              </a:solidFill>
            </a:endParaRPr>
          </a:p>
        </p:txBody>
      </p:sp>
      <p:sp>
        <p:nvSpPr>
          <p:cNvPr id="10" name="Subtitle 2">
            <a:extLst>
              <a:ext uri="{FF2B5EF4-FFF2-40B4-BE49-F238E27FC236}">
                <a16:creationId xmlns:a16="http://schemas.microsoft.com/office/drawing/2014/main" id="{8725A4A0-F942-2144-82D1-0B7BE73AEEDF}"/>
              </a:ext>
            </a:extLst>
          </p:cNvPr>
          <p:cNvSpPr>
            <a:spLocks noGrp="1"/>
          </p:cNvSpPr>
          <p:nvPr>
            <p:ph type="subTitle" idx="1" hasCustomPrompt="1"/>
          </p:nvPr>
        </p:nvSpPr>
        <p:spPr>
          <a:xfrm>
            <a:off x="3932920" y="593740"/>
            <a:ext cx="3300859" cy="345294"/>
          </a:xfrm>
          <a:prstGeom prst="rect">
            <a:avLst/>
          </a:prstGeom>
        </p:spPr>
        <p:txBody>
          <a:bodyPr lIns="0" tIns="0" rIns="0" bIns="0">
            <a:spAutoFit/>
          </a:bodyPr>
          <a:lstStyle>
            <a:lvl1pPr marL="0" indent="0" algn="l">
              <a:lnSpc>
                <a:spcPct val="100000"/>
              </a:lnSpc>
              <a:spcBef>
                <a:spcPts val="0"/>
              </a:spcBef>
              <a:buNone/>
              <a:defRPr sz="2244" b="0" i="0" spc="0" baseline="0">
                <a:solidFill>
                  <a:schemeClr val="tx2"/>
                </a:solidFill>
                <a:latin typeface="+mj-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Subtitle, 22pt</a:t>
            </a:r>
          </a:p>
        </p:txBody>
      </p:sp>
      <p:sp>
        <p:nvSpPr>
          <p:cNvPr id="11" name="Text Placeholder 9">
            <a:extLst>
              <a:ext uri="{FF2B5EF4-FFF2-40B4-BE49-F238E27FC236}">
                <a16:creationId xmlns:a16="http://schemas.microsoft.com/office/drawing/2014/main" id="{AD41A975-CD4B-684D-978B-7C04D5B88079}"/>
              </a:ext>
            </a:extLst>
          </p:cNvPr>
          <p:cNvSpPr>
            <a:spLocks noGrp="1"/>
          </p:cNvSpPr>
          <p:nvPr>
            <p:ph type="body" sz="quarter" idx="10" hasCustomPrompt="1"/>
          </p:nvPr>
        </p:nvSpPr>
        <p:spPr>
          <a:xfrm>
            <a:off x="3932920" y="1723310"/>
            <a:ext cx="3300859" cy="4688338"/>
          </a:xfrm>
          <a:prstGeom prst="rect">
            <a:avLst/>
          </a:prstGeom>
        </p:spPr>
        <p:txBody>
          <a:bodyPr lIns="0" tIns="0" rIns="0" bIns="0">
            <a:normAutofit/>
          </a:bodyPr>
          <a:lstStyle>
            <a:lvl1pPr marL="0" indent="0">
              <a:lnSpc>
                <a:spcPct val="100000"/>
              </a:lnSpc>
              <a:buNone/>
              <a:defRPr sz="1836" b="0" i="0" spc="0">
                <a:solidFill>
                  <a:schemeClr val="tx2"/>
                </a:solidFill>
                <a:latin typeface="+mn-lt"/>
                <a:cs typeface="Segoe UI" panose="020B0502040204020203" pitchFamily="34" charset="0"/>
              </a:defRPr>
            </a:lvl1pPr>
          </a:lstStyle>
          <a:p>
            <a:pPr lvl="0"/>
            <a:r>
              <a:rPr lang="en-US"/>
              <a:t>Body copy, 18pt</a:t>
            </a:r>
          </a:p>
        </p:txBody>
      </p:sp>
      <p:sp>
        <p:nvSpPr>
          <p:cNvPr id="12" name="Line">
            <a:extLst>
              <a:ext uri="{FF2B5EF4-FFF2-40B4-BE49-F238E27FC236}">
                <a16:creationId xmlns:a16="http://schemas.microsoft.com/office/drawing/2014/main" id="{197059D7-FE72-D842-A0A3-AD1E2D685302}"/>
              </a:ext>
            </a:extLst>
          </p:cNvPr>
          <p:cNvSpPr/>
          <p:nvPr userDrawn="1"/>
        </p:nvSpPr>
        <p:spPr>
          <a:xfrm>
            <a:off x="3932921" y="1331172"/>
            <a:ext cx="3300858"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3" name="Text Placeholder 9">
            <a:extLst>
              <a:ext uri="{FF2B5EF4-FFF2-40B4-BE49-F238E27FC236}">
                <a16:creationId xmlns:a16="http://schemas.microsoft.com/office/drawing/2014/main" id="{B307CBDB-BD48-9C4A-A608-575E743E94ED}"/>
              </a:ext>
            </a:extLst>
          </p:cNvPr>
          <p:cNvSpPr>
            <a:spLocks noGrp="1"/>
          </p:cNvSpPr>
          <p:nvPr>
            <p:ph type="body" sz="quarter" idx="11" hasCustomPrompt="1"/>
          </p:nvPr>
        </p:nvSpPr>
        <p:spPr>
          <a:xfrm>
            <a:off x="8496484" y="1723310"/>
            <a:ext cx="3355413" cy="4688338"/>
          </a:xfrm>
          <a:prstGeom prst="rect">
            <a:avLst/>
          </a:prstGeom>
        </p:spPr>
        <p:txBody>
          <a:bodyPr lIns="0" tIns="0" rIns="0" bIns="0">
            <a:normAutofit/>
          </a:bodyPr>
          <a:lstStyle>
            <a:lvl1pPr marL="0" indent="0">
              <a:lnSpc>
                <a:spcPct val="100000"/>
              </a:lnSpc>
              <a:buNone/>
              <a:defRPr sz="1836" b="0" i="0" spc="0">
                <a:solidFill>
                  <a:schemeClr val="bg1"/>
                </a:solidFill>
                <a:latin typeface="+mn-lt"/>
                <a:cs typeface="Segoe UI" panose="020B0502040204020203" pitchFamily="34" charset="0"/>
              </a:defRPr>
            </a:lvl1pPr>
          </a:lstStyle>
          <a:p>
            <a:pPr lvl="0"/>
            <a:r>
              <a:rPr lang="en-US"/>
              <a:t>Body copy, 18pt</a:t>
            </a:r>
          </a:p>
        </p:txBody>
      </p:sp>
      <p:sp>
        <p:nvSpPr>
          <p:cNvPr id="14" name="Line">
            <a:extLst>
              <a:ext uri="{FF2B5EF4-FFF2-40B4-BE49-F238E27FC236}">
                <a16:creationId xmlns:a16="http://schemas.microsoft.com/office/drawing/2014/main" id="{2C248E4E-0DC2-DF4F-8F1D-342066EAA75C}"/>
              </a:ext>
            </a:extLst>
          </p:cNvPr>
          <p:cNvSpPr/>
          <p:nvPr userDrawn="1"/>
        </p:nvSpPr>
        <p:spPr>
          <a:xfrm>
            <a:off x="8496484" y="1331172"/>
            <a:ext cx="3355413"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5" name="Text Placeholder 9">
            <a:extLst>
              <a:ext uri="{FF2B5EF4-FFF2-40B4-BE49-F238E27FC236}">
                <a16:creationId xmlns:a16="http://schemas.microsoft.com/office/drawing/2014/main" id="{FC5A9DEE-1057-7549-A8B7-D24CAD970A15}"/>
              </a:ext>
            </a:extLst>
          </p:cNvPr>
          <p:cNvSpPr>
            <a:spLocks noGrp="1"/>
          </p:cNvSpPr>
          <p:nvPr>
            <p:ph type="body" sz="quarter" idx="13" hasCustomPrompt="1"/>
          </p:nvPr>
        </p:nvSpPr>
        <p:spPr>
          <a:xfrm>
            <a:off x="8496484" y="593740"/>
            <a:ext cx="3355413" cy="345294"/>
          </a:xfrm>
          <a:prstGeom prst="rect">
            <a:avLst/>
          </a:prstGeom>
        </p:spPr>
        <p:txBody>
          <a:bodyPr wrap="square" lIns="0" tIns="0" rIns="0" bIns="0">
            <a:spAutoFit/>
          </a:bodyPr>
          <a:lstStyle>
            <a:lvl1pPr marL="0" indent="0">
              <a:lnSpc>
                <a:spcPct val="100000"/>
              </a:lnSpc>
              <a:buNone/>
              <a:defRPr sz="2244" b="0" i="0" spc="0">
                <a:solidFill>
                  <a:schemeClr val="bg1"/>
                </a:solidFill>
                <a:latin typeface="+mj-lt"/>
                <a:cs typeface="Segoe UI Semibold" panose="020B0502040204020203" pitchFamily="34" charset="0"/>
              </a:defRPr>
            </a:lvl1pPr>
          </a:lstStyle>
          <a:p>
            <a:pPr lvl="0"/>
            <a:r>
              <a:rPr lang="en-US"/>
              <a:t>Subtitle, 22pt</a:t>
            </a:r>
          </a:p>
        </p:txBody>
      </p:sp>
      <p:sp>
        <p:nvSpPr>
          <p:cNvPr id="16" name="Title 1">
            <a:extLst>
              <a:ext uri="{FF2B5EF4-FFF2-40B4-BE49-F238E27FC236}">
                <a16:creationId xmlns:a16="http://schemas.microsoft.com/office/drawing/2014/main" id="{1D64E58A-8883-BC48-91AE-229A60F3DDEC}"/>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17" name="Text Placeholder 9">
            <a:extLst>
              <a:ext uri="{FF2B5EF4-FFF2-40B4-BE49-F238E27FC236}">
                <a16:creationId xmlns:a16="http://schemas.microsoft.com/office/drawing/2014/main" id="{2CA9370D-6651-D149-A602-342860077CC9}"/>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chemeClr val="tx2"/>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3894720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8D4DF08A-1002-49D3-A6BA-6BC7A657EED7}"/>
              </a:ext>
            </a:extLst>
          </p:cNvPr>
          <p:cNvSpPr>
            <a:spLocks noGrp="1"/>
          </p:cNvSpPr>
          <p:nvPr>
            <p:ph type="body" sz="quarter" idx="10"/>
          </p:nvPr>
        </p:nvSpPr>
        <p:spPr>
          <a:xfrm>
            <a:off x="600075" y="1031875"/>
            <a:ext cx="11436350" cy="439479"/>
          </a:xfrm>
        </p:spPr>
        <p:txBody>
          <a:bodyPr/>
          <a:lstStyle>
            <a:lvl1pPr marL="0" indent="0">
              <a:buNone/>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246694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47FFC8-2041-A74E-8F43-702E38B0D61A}"/>
              </a:ext>
            </a:extLst>
          </p:cNvPr>
          <p:cNvSpPr/>
          <p:nvPr userDrawn="1"/>
        </p:nvSpPr>
        <p:spPr bwMode="auto">
          <a:xfrm>
            <a:off x="0" y="-1"/>
            <a:ext cx="3899353" cy="6994526"/>
          </a:xfrm>
          <a:prstGeom prst="rect">
            <a:avLst/>
          </a:prstGeom>
          <a:solidFill>
            <a:srgbClr val="2F2F2F"/>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mn-lt"/>
              <a:ea typeface="+mn-ea"/>
              <a:cs typeface="+mn-cs"/>
            </a:endParaRPr>
          </a:p>
        </p:txBody>
      </p:sp>
      <p:pic>
        <p:nvPicPr>
          <p:cNvPr id="19" name="MS logo white - EMF" descr="Microsoft logo white text version">
            <a:extLst>
              <a:ext uri="{FF2B5EF4-FFF2-40B4-BE49-F238E27FC236}">
                <a16:creationId xmlns:a16="http://schemas.microsoft.com/office/drawing/2014/main" id="{99AD0617-5B28-DE43-A9D1-07B31DDB2E6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0" name="Text Placeholder 6">
            <a:extLst>
              <a:ext uri="{FF2B5EF4-FFF2-40B4-BE49-F238E27FC236}">
                <a16:creationId xmlns:a16="http://schemas.microsoft.com/office/drawing/2014/main" id="{B89A56BB-DF8F-E148-9FB9-B65B17EAE770}"/>
              </a:ext>
            </a:extLst>
          </p:cNvPr>
          <p:cNvSpPr>
            <a:spLocks noGrp="1"/>
          </p:cNvSpPr>
          <p:nvPr>
            <p:ph type="body" sz="quarter" idx="14" hasCustomPrompt="1"/>
          </p:nvPr>
        </p:nvSpPr>
        <p:spPr>
          <a:xfrm>
            <a:off x="4502126" y="1227120"/>
            <a:ext cx="7340054" cy="282513"/>
          </a:xfrm>
          <a:prstGeom prst="rect">
            <a:avLst/>
          </a:prstGeom>
        </p:spPr>
        <p:txBody>
          <a:bodyPr/>
          <a:lstStyle>
            <a:lvl1pPr marL="0" marR="0" indent="0" algn="l" defTabSz="932597" rtl="0" eaLnBrk="1" fontAlgn="auto" latinLnBrk="0" hangingPunct="1">
              <a:lnSpc>
                <a:spcPct val="100000"/>
              </a:lnSpc>
              <a:spcBef>
                <a:spcPct val="20000"/>
              </a:spcBef>
              <a:spcAft>
                <a:spcPts val="0"/>
              </a:spcAft>
              <a:buClr>
                <a:srgbClr val="737373"/>
              </a:buClr>
              <a:buSzPct val="115000"/>
              <a:buFontTx/>
              <a:buNone/>
              <a:tabLst/>
              <a:defRPr sz="1836" spc="0" baseline="0">
                <a:solidFill>
                  <a:schemeClr val="tx2"/>
                </a:solidFill>
                <a:latin typeface="+mn-lt"/>
                <a:cs typeface="Segoe UI" panose="020B0502040204020203" pitchFamily="34" charset="0"/>
              </a:defRPr>
            </a:lvl1pPr>
          </a:lstStyle>
          <a:p>
            <a:pPr lvl="0"/>
            <a:r>
              <a:rPr lang="en-US"/>
              <a:t>Body copy, 18-22pt</a:t>
            </a:r>
          </a:p>
        </p:txBody>
      </p:sp>
      <p:sp>
        <p:nvSpPr>
          <p:cNvPr id="21" name="Title 1">
            <a:extLst>
              <a:ext uri="{FF2B5EF4-FFF2-40B4-BE49-F238E27FC236}">
                <a16:creationId xmlns:a16="http://schemas.microsoft.com/office/drawing/2014/main" id="{D236B5A4-1037-8249-BAE2-8A773CC8FC7E}"/>
              </a:ext>
            </a:extLst>
          </p:cNvPr>
          <p:cNvSpPr>
            <a:spLocks noGrp="1"/>
          </p:cNvSpPr>
          <p:nvPr>
            <p:ph type="title" hasCustomPrompt="1"/>
          </p:nvPr>
        </p:nvSpPr>
        <p:spPr>
          <a:xfrm>
            <a:off x="4502126" y="582878"/>
            <a:ext cx="7340054" cy="439465"/>
          </a:xfrm>
          <a:prstGeom prst="rect">
            <a:avLst/>
          </a:prstGeom>
        </p:spPr>
        <p:txBody>
          <a:bodyPr wrap="square" lIns="0" tIns="0" rIns="0" bIns="0">
            <a:spAutoFit/>
          </a:bodyPr>
          <a:lstStyle>
            <a:lvl1pPr marL="4662">
              <a:lnSpc>
                <a:spcPct val="100000"/>
              </a:lnSpc>
              <a:defRPr sz="2856" b="0" i="0" cap="none" spc="0" baseline="0">
                <a:solidFill>
                  <a:schemeClr val="tx2"/>
                </a:solidFill>
                <a:latin typeface="+mj-lt"/>
                <a:cs typeface="Segoe UI Semibold" panose="020B0502040204020203" pitchFamily="34" charset="0"/>
              </a:defRPr>
            </a:lvl1pPr>
          </a:lstStyle>
          <a:p>
            <a:r>
              <a:rPr lang="en-US"/>
              <a:t>Section title, 28pt </a:t>
            </a:r>
          </a:p>
        </p:txBody>
      </p:sp>
      <p:sp>
        <p:nvSpPr>
          <p:cNvPr id="22" name="Rectangle 21">
            <a:extLst>
              <a:ext uri="{FF2B5EF4-FFF2-40B4-BE49-F238E27FC236}">
                <a16:creationId xmlns:a16="http://schemas.microsoft.com/office/drawing/2014/main" id="{BFF01EC2-72E8-B24B-AF94-388F690C8163}"/>
              </a:ext>
            </a:extLst>
          </p:cNvPr>
          <p:cNvSpPr/>
          <p:nvPr userDrawn="1"/>
        </p:nvSpPr>
        <p:spPr>
          <a:xfrm>
            <a:off x="4495268" y="6528081"/>
            <a:ext cx="7338625" cy="291930"/>
          </a:xfrm>
          <a:prstGeom prst="rect">
            <a:avLst/>
          </a:prstGeom>
        </p:spPr>
        <p:txBody>
          <a:bodyPr wrap="square" lIns="0" tIns="0" rIns="0" bIns="0">
            <a:spAutoFit/>
          </a:bodyPr>
          <a:lstStyle/>
          <a:p>
            <a:pPr marL="0" marR="0" lvl="0" indent="0" defTabSz="932597" eaLnBrk="1" fontAlgn="auto" latinLnBrk="0" hangingPunct="1">
              <a:lnSpc>
                <a:spcPct val="105000"/>
              </a:lnSpc>
              <a:spcBef>
                <a:spcPts val="204"/>
              </a:spcBef>
              <a:spcAft>
                <a:spcPts val="408"/>
              </a:spcAft>
              <a:buClr>
                <a:srgbClr val="737373"/>
              </a:buClr>
              <a:buSzPct val="115000"/>
              <a:buFontTx/>
              <a:buNone/>
              <a:tabLst/>
              <a:defRPr/>
            </a:pPr>
            <a:r>
              <a:rPr kumimoji="0" lang="en-US" sz="918" b="0" i="0" u="none" strike="noStrike" kern="1200" cap="none" spc="0" normalizeH="0" baseline="0" noProof="0">
                <a:ln>
                  <a:noFill/>
                </a:ln>
                <a:solidFill>
                  <a:srgbClr val="505050"/>
                </a:solidFill>
                <a:effectLst/>
                <a:uLnTx/>
                <a:uFillTx/>
                <a:latin typeface="+mn-lt"/>
              </a:rPr>
              <a:t>Microsoft Confidential, for internal use only</a:t>
            </a:r>
            <a:br>
              <a:rPr kumimoji="0" lang="en-US" sz="918" b="0" i="0" u="none" strike="noStrike" kern="1200" cap="none" spc="0" normalizeH="0" baseline="0" noProof="0">
                <a:ln>
                  <a:noFill/>
                </a:ln>
                <a:solidFill>
                  <a:srgbClr val="505050"/>
                </a:solidFill>
                <a:effectLst/>
                <a:uLnTx/>
                <a:uFillTx/>
                <a:latin typeface="+mn-lt"/>
              </a:rPr>
            </a:br>
            <a:r>
              <a:rPr kumimoji="0" lang="en-US" sz="918" b="0" i="0" u="none" strike="noStrike" kern="1200" cap="none" spc="0" normalizeH="0" baseline="0" noProof="0">
                <a:ln>
                  <a:noFill/>
                </a:ln>
                <a:solidFill>
                  <a:srgbClr val="505050"/>
                </a:solidFill>
                <a:effectLst/>
                <a:uLnTx/>
                <a:uFillTx/>
                <a:latin typeface="+mn-lt"/>
              </a:rPr>
              <a:t>This document is for informational purposes only. MICROSOFT MAKES NO WARRANTIES, EXPRESS OR IMPLIED, IN THIS SUMMARY</a:t>
            </a:r>
            <a:endParaRPr kumimoji="0" lang="en-US" sz="918" b="1" i="0" u="none" strike="noStrike" kern="1200" cap="none" spc="0" normalizeH="0" baseline="0" noProof="0">
              <a:ln>
                <a:noFill/>
              </a:ln>
              <a:solidFill>
                <a:srgbClr val="505050"/>
              </a:solidFill>
              <a:effectLst/>
              <a:uLnTx/>
              <a:uFillTx/>
              <a:latin typeface="+mn-lt"/>
            </a:endParaRPr>
          </a:p>
        </p:txBody>
      </p:sp>
      <p:sp>
        <p:nvSpPr>
          <p:cNvPr id="23" name="Rectangle 22">
            <a:extLst>
              <a:ext uri="{FF2B5EF4-FFF2-40B4-BE49-F238E27FC236}">
                <a16:creationId xmlns:a16="http://schemas.microsoft.com/office/drawing/2014/main" id="{C94388E1-2B58-F648-B460-080CDB3C20B6}"/>
              </a:ext>
            </a:extLst>
          </p:cNvPr>
          <p:cNvSpPr/>
          <p:nvPr userDrawn="1"/>
        </p:nvSpPr>
        <p:spPr>
          <a:xfrm>
            <a:off x="4347062" y="2403721"/>
            <a:ext cx="3714557" cy="1558258"/>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9F8055E9-6E38-0F42-BABA-FC1553EB7F6E}"/>
              </a:ext>
            </a:extLst>
          </p:cNvPr>
          <p:cNvSpPr/>
          <p:nvPr userDrawn="1"/>
        </p:nvSpPr>
        <p:spPr>
          <a:xfrm>
            <a:off x="8282688" y="4166757"/>
            <a:ext cx="3714557" cy="2181791"/>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9D7C9E8F-D9D0-1741-9C7D-FF06ADBDD1EB}"/>
              </a:ext>
            </a:extLst>
          </p:cNvPr>
          <p:cNvSpPr/>
          <p:nvPr userDrawn="1"/>
        </p:nvSpPr>
        <p:spPr>
          <a:xfrm>
            <a:off x="8282687" y="2403721"/>
            <a:ext cx="3699413" cy="1558258"/>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23573F8F-7330-2443-88B9-CF0041BE5A9B}"/>
              </a:ext>
            </a:extLst>
          </p:cNvPr>
          <p:cNvSpPr/>
          <p:nvPr userDrawn="1"/>
        </p:nvSpPr>
        <p:spPr>
          <a:xfrm>
            <a:off x="4347061" y="4166757"/>
            <a:ext cx="3714557" cy="2181791"/>
          </a:xfrm>
          <a:prstGeom prst="rect">
            <a:avLst/>
          </a:prstGeom>
          <a:solidFill>
            <a:schemeClr val="bg2"/>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D2D2D2"/>
              </a:solidFill>
              <a:effectLst/>
              <a:uFillTx/>
              <a:latin typeface="+mn-lt"/>
              <a:ea typeface="Helvetica Neue Medium"/>
              <a:cs typeface="Helvetica Neue Medium"/>
              <a:sym typeface="Helvetica Neue Medium"/>
            </a:endParaRPr>
          </a:p>
        </p:txBody>
      </p:sp>
      <p:sp>
        <p:nvSpPr>
          <p:cNvPr id="29" name="Picture Placeholder 4">
            <a:extLst>
              <a:ext uri="{FF2B5EF4-FFF2-40B4-BE49-F238E27FC236}">
                <a16:creationId xmlns:a16="http://schemas.microsoft.com/office/drawing/2014/main" id="{5B3E72CB-7FDA-AA42-AF08-443DF6102761}"/>
              </a:ext>
            </a:extLst>
          </p:cNvPr>
          <p:cNvSpPr>
            <a:spLocks noGrp="1"/>
          </p:cNvSpPr>
          <p:nvPr>
            <p:ph type="pic" sz="quarter" idx="15" hasCustomPrompt="1"/>
          </p:nvPr>
        </p:nvSpPr>
        <p:spPr>
          <a:xfrm>
            <a:off x="595915" y="3757741"/>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0" name="Picture Placeholder 4">
            <a:extLst>
              <a:ext uri="{FF2B5EF4-FFF2-40B4-BE49-F238E27FC236}">
                <a16:creationId xmlns:a16="http://schemas.microsoft.com/office/drawing/2014/main" id="{C2311E75-032B-8A42-8D11-379B84AC4ADA}"/>
              </a:ext>
            </a:extLst>
          </p:cNvPr>
          <p:cNvSpPr>
            <a:spLocks noGrp="1"/>
          </p:cNvSpPr>
          <p:nvPr>
            <p:ph type="pic" sz="quarter" idx="16" hasCustomPrompt="1"/>
          </p:nvPr>
        </p:nvSpPr>
        <p:spPr>
          <a:xfrm>
            <a:off x="595915" y="4576889"/>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1" name="Picture Placeholder 4">
            <a:extLst>
              <a:ext uri="{FF2B5EF4-FFF2-40B4-BE49-F238E27FC236}">
                <a16:creationId xmlns:a16="http://schemas.microsoft.com/office/drawing/2014/main" id="{79694832-76A8-F44A-BD9D-1AB93D27532C}"/>
              </a:ext>
            </a:extLst>
          </p:cNvPr>
          <p:cNvSpPr>
            <a:spLocks noGrp="1"/>
          </p:cNvSpPr>
          <p:nvPr>
            <p:ph type="pic" sz="quarter" idx="17" hasCustomPrompt="1"/>
          </p:nvPr>
        </p:nvSpPr>
        <p:spPr>
          <a:xfrm>
            <a:off x="595915" y="5395499"/>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2" name="Picture Placeholder 4">
            <a:extLst>
              <a:ext uri="{FF2B5EF4-FFF2-40B4-BE49-F238E27FC236}">
                <a16:creationId xmlns:a16="http://schemas.microsoft.com/office/drawing/2014/main" id="{37012929-A935-7F40-A6F0-71F07132AEE9}"/>
              </a:ext>
            </a:extLst>
          </p:cNvPr>
          <p:cNvSpPr>
            <a:spLocks noGrp="1"/>
          </p:cNvSpPr>
          <p:nvPr>
            <p:ph type="pic" sz="quarter" idx="18" hasCustomPrompt="1"/>
          </p:nvPr>
        </p:nvSpPr>
        <p:spPr>
          <a:xfrm>
            <a:off x="595914" y="1216998"/>
            <a:ext cx="2907532" cy="1777676"/>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Picture</a:t>
            </a:r>
          </a:p>
        </p:txBody>
      </p:sp>
      <p:sp>
        <p:nvSpPr>
          <p:cNvPr id="33" name="Text Placeholder 27">
            <a:extLst>
              <a:ext uri="{FF2B5EF4-FFF2-40B4-BE49-F238E27FC236}">
                <a16:creationId xmlns:a16="http://schemas.microsoft.com/office/drawing/2014/main" id="{FD8DB11D-3BA8-6A43-97D1-D7AA230109BF}"/>
              </a:ext>
            </a:extLst>
          </p:cNvPr>
          <p:cNvSpPr>
            <a:spLocks noGrp="1"/>
          </p:cNvSpPr>
          <p:nvPr>
            <p:ph type="body" sz="quarter" idx="19" hasCustomPrompt="1"/>
          </p:nvPr>
        </p:nvSpPr>
        <p:spPr>
          <a:xfrm>
            <a:off x="4505537" y="260166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CHALLENGE</a:t>
            </a:r>
          </a:p>
        </p:txBody>
      </p:sp>
      <p:sp>
        <p:nvSpPr>
          <p:cNvPr id="34" name="Text Placeholder 65">
            <a:extLst>
              <a:ext uri="{FF2B5EF4-FFF2-40B4-BE49-F238E27FC236}">
                <a16:creationId xmlns:a16="http://schemas.microsoft.com/office/drawing/2014/main" id="{E792A3DE-8772-2E4D-94E7-4B432A2702FB}"/>
              </a:ext>
            </a:extLst>
          </p:cNvPr>
          <p:cNvSpPr>
            <a:spLocks noGrp="1"/>
          </p:cNvSpPr>
          <p:nvPr>
            <p:ph type="body" sz="quarter" idx="20" hasCustomPrompt="1"/>
          </p:nvPr>
        </p:nvSpPr>
        <p:spPr>
          <a:xfrm>
            <a:off x="4502127" y="296474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35" name="Text Placeholder 65">
            <a:extLst>
              <a:ext uri="{FF2B5EF4-FFF2-40B4-BE49-F238E27FC236}">
                <a16:creationId xmlns:a16="http://schemas.microsoft.com/office/drawing/2014/main" id="{A8435977-A450-D44D-B1D5-02CDBC7E867B}"/>
              </a:ext>
            </a:extLst>
          </p:cNvPr>
          <p:cNvSpPr>
            <a:spLocks noGrp="1"/>
          </p:cNvSpPr>
          <p:nvPr>
            <p:ph type="body" sz="quarter" idx="21" hasCustomPrompt="1"/>
          </p:nvPr>
        </p:nvSpPr>
        <p:spPr>
          <a:xfrm>
            <a:off x="1092188" y="3757741"/>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6" name="Text Placeholder 65">
            <a:extLst>
              <a:ext uri="{FF2B5EF4-FFF2-40B4-BE49-F238E27FC236}">
                <a16:creationId xmlns:a16="http://schemas.microsoft.com/office/drawing/2014/main" id="{77200A13-D2E0-1A4D-9AB8-353EA0E915DC}"/>
              </a:ext>
            </a:extLst>
          </p:cNvPr>
          <p:cNvSpPr>
            <a:spLocks noGrp="1"/>
          </p:cNvSpPr>
          <p:nvPr>
            <p:ph type="body" sz="quarter" idx="22" hasCustomPrompt="1"/>
          </p:nvPr>
        </p:nvSpPr>
        <p:spPr>
          <a:xfrm>
            <a:off x="1092188" y="4576619"/>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7" name="Text Placeholder 65">
            <a:extLst>
              <a:ext uri="{FF2B5EF4-FFF2-40B4-BE49-F238E27FC236}">
                <a16:creationId xmlns:a16="http://schemas.microsoft.com/office/drawing/2014/main" id="{3F93BBF6-DA28-A148-AF9E-50B9259B7736}"/>
              </a:ext>
            </a:extLst>
          </p:cNvPr>
          <p:cNvSpPr>
            <a:spLocks noGrp="1"/>
          </p:cNvSpPr>
          <p:nvPr>
            <p:ph type="body" sz="quarter" idx="23" hasCustomPrompt="1"/>
          </p:nvPr>
        </p:nvSpPr>
        <p:spPr>
          <a:xfrm>
            <a:off x="1092188" y="5395499"/>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8" name="Text Placeholder 27">
            <a:extLst>
              <a:ext uri="{FF2B5EF4-FFF2-40B4-BE49-F238E27FC236}">
                <a16:creationId xmlns:a16="http://schemas.microsoft.com/office/drawing/2014/main" id="{DCE6B16C-EB90-9146-A8D0-F67DD70FF8F6}"/>
              </a:ext>
            </a:extLst>
          </p:cNvPr>
          <p:cNvSpPr>
            <a:spLocks noGrp="1"/>
          </p:cNvSpPr>
          <p:nvPr>
            <p:ph type="body" sz="quarter" idx="24" hasCustomPrompt="1"/>
          </p:nvPr>
        </p:nvSpPr>
        <p:spPr>
          <a:xfrm>
            <a:off x="8373528" y="260166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SOLUTION</a:t>
            </a:r>
          </a:p>
        </p:txBody>
      </p:sp>
      <p:sp>
        <p:nvSpPr>
          <p:cNvPr id="39" name="Text Placeholder 65">
            <a:extLst>
              <a:ext uri="{FF2B5EF4-FFF2-40B4-BE49-F238E27FC236}">
                <a16:creationId xmlns:a16="http://schemas.microsoft.com/office/drawing/2014/main" id="{D1A05F98-E741-8047-918A-BFDED19B1674}"/>
              </a:ext>
            </a:extLst>
          </p:cNvPr>
          <p:cNvSpPr>
            <a:spLocks noGrp="1"/>
          </p:cNvSpPr>
          <p:nvPr>
            <p:ph type="body" sz="quarter" idx="25" hasCustomPrompt="1"/>
          </p:nvPr>
        </p:nvSpPr>
        <p:spPr>
          <a:xfrm>
            <a:off x="8370117" y="296474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40" name="Text Placeholder 27">
            <a:extLst>
              <a:ext uri="{FF2B5EF4-FFF2-40B4-BE49-F238E27FC236}">
                <a16:creationId xmlns:a16="http://schemas.microsoft.com/office/drawing/2014/main" id="{7EF84DF8-8AD6-564C-9906-A567D8B34FFA}"/>
              </a:ext>
            </a:extLst>
          </p:cNvPr>
          <p:cNvSpPr>
            <a:spLocks noGrp="1"/>
          </p:cNvSpPr>
          <p:nvPr>
            <p:ph type="body" sz="quarter" idx="26" hasCustomPrompt="1"/>
          </p:nvPr>
        </p:nvSpPr>
        <p:spPr>
          <a:xfrm>
            <a:off x="8373528" y="437304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RESULTS</a:t>
            </a:r>
          </a:p>
        </p:txBody>
      </p:sp>
      <p:sp>
        <p:nvSpPr>
          <p:cNvPr id="41" name="Text Placeholder 65">
            <a:extLst>
              <a:ext uri="{FF2B5EF4-FFF2-40B4-BE49-F238E27FC236}">
                <a16:creationId xmlns:a16="http://schemas.microsoft.com/office/drawing/2014/main" id="{CDB768E7-B8D1-6A4D-BBEC-295F3C4E43F6}"/>
              </a:ext>
            </a:extLst>
          </p:cNvPr>
          <p:cNvSpPr>
            <a:spLocks noGrp="1"/>
          </p:cNvSpPr>
          <p:nvPr>
            <p:ph type="body" sz="quarter" idx="27" hasCustomPrompt="1"/>
          </p:nvPr>
        </p:nvSpPr>
        <p:spPr>
          <a:xfrm>
            <a:off x="8370117" y="473612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42" name="Text Placeholder 65">
            <a:extLst>
              <a:ext uri="{FF2B5EF4-FFF2-40B4-BE49-F238E27FC236}">
                <a16:creationId xmlns:a16="http://schemas.microsoft.com/office/drawing/2014/main" id="{E6885464-8798-8741-AC3B-C80EFE767F31}"/>
              </a:ext>
            </a:extLst>
          </p:cNvPr>
          <p:cNvSpPr>
            <a:spLocks noGrp="1"/>
          </p:cNvSpPr>
          <p:nvPr>
            <p:ph type="body" sz="quarter" idx="28" hasCustomPrompt="1"/>
          </p:nvPr>
        </p:nvSpPr>
        <p:spPr>
          <a:xfrm>
            <a:off x="4502127" y="4340569"/>
            <a:ext cx="3407177" cy="219740"/>
          </a:xfrm>
          <a:prstGeom prst="rect">
            <a:avLst/>
          </a:prstGeom>
        </p:spPr>
        <p:txBody>
          <a:bodyPr/>
          <a:lstStyle>
            <a:lvl1pPr marL="0" indent="0">
              <a:buFont typeface="Arial" panose="020B0604020202020204" pitchFamily="34" charset="0"/>
              <a:buNone/>
              <a:defRPr sz="1428"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Quote, 14-16pt</a:t>
            </a:r>
          </a:p>
        </p:txBody>
      </p:sp>
      <p:sp>
        <p:nvSpPr>
          <p:cNvPr id="43" name="Text Placeholder 27">
            <a:extLst>
              <a:ext uri="{FF2B5EF4-FFF2-40B4-BE49-F238E27FC236}">
                <a16:creationId xmlns:a16="http://schemas.microsoft.com/office/drawing/2014/main" id="{AC4E7FD1-8811-0E43-977E-1351F43BC43C}"/>
              </a:ext>
            </a:extLst>
          </p:cNvPr>
          <p:cNvSpPr>
            <a:spLocks noGrp="1"/>
          </p:cNvSpPr>
          <p:nvPr>
            <p:ph type="body" sz="quarter" idx="29" hasCustomPrompt="1"/>
          </p:nvPr>
        </p:nvSpPr>
        <p:spPr>
          <a:xfrm>
            <a:off x="595914" y="3338222"/>
            <a:ext cx="2907532" cy="219733"/>
          </a:xfrm>
          <a:prstGeom prst="rect">
            <a:avLst/>
          </a:prstGeom>
        </p:spPr>
        <p:txBody>
          <a:bodyPr anchor="ctr"/>
          <a:lstStyle>
            <a:lvl1pPr marL="0" indent="0">
              <a:buNone/>
              <a:defRPr sz="1428" b="0" i="0" spc="286" baseline="0">
                <a:solidFill>
                  <a:schemeClr val="accent1"/>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HIGHLIGHTS</a:t>
            </a:r>
          </a:p>
        </p:txBody>
      </p:sp>
      <p:sp>
        <p:nvSpPr>
          <p:cNvPr id="44" name="Triangle 43">
            <a:extLst>
              <a:ext uri="{FF2B5EF4-FFF2-40B4-BE49-F238E27FC236}">
                <a16:creationId xmlns:a16="http://schemas.microsoft.com/office/drawing/2014/main" id="{2F23A522-F20C-7742-A56A-47AD12F46A1B}"/>
              </a:ext>
            </a:extLst>
          </p:cNvPr>
          <p:cNvSpPr/>
          <p:nvPr userDrawn="1"/>
        </p:nvSpPr>
        <p:spPr>
          <a:xfrm rot="5400000">
            <a:off x="7980786" y="2164272"/>
            <a:ext cx="304412" cy="1017842"/>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5" name="Triangle 44">
            <a:extLst>
              <a:ext uri="{FF2B5EF4-FFF2-40B4-BE49-F238E27FC236}">
                <a16:creationId xmlns:a16="http://schemas.microsoft.com/office/drawing/2014/main" id="{48372CBC-892F-5E4E-8E6D-BEC5C90073D7}"/>
              </a:ext>
            </a:extLst>
          </p:cNvPr>
          <p:cNvSpPr/>
          <p:nvPr userDrawn="1"/>
        </p:nvSpPr>
        <p:spPr>
          <a:xfrm rot="10800000">
            <a:off x="11566602" y="3529632"/>
            <a:ext cx="304455" cy="1017697"/>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60776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8" name="Text Placeholder 4">
            <a:extLst>
              <a:ext uri="{FF2B5EF4-FFF2-40B4-BE49-F238E27FC236}">
                <a16:creationId xmlns:a16="http://schemas.microsoft.com/office/drawing/2014/main" id="{23AFEDD3-0BCC-C747-84CE-FFFCBE744544}"/>
              </a:ext>
            </a:extLst>
          </p:cNvPr>
          <p:cNvSpPr>
            <a:spLocks noGrp="1"/>
          </p:cNvSpPr>
          <p:nvPr>
            <p:ph type="body" sz="quarter" idx="10" hasCustomPrompt="1"/>
          </p:nvPr>
        </p:nvSpPr>
        <p:spPr>
          <a:xfrm>
            <a:off x="2663225" y="2509148"/>
            <a:ext cx="7106787" cy="1204605"/>
          </a:xfrm>
          <a:prstGeom prst="rect">
            <a:avLst/>
          </a:prstGeom>
        </p:spPr>
        <p:txBody>
          <a:bodyPr/>
          <a:lstStyle>
            <a:lvl1pPr marL="0" indent="0" algn="ctr">
              <a:lnSpc>
                <a:spcPct val="120000"/>
              </a:lnSpc>
              <a:buNone/>
              <a:defRPr sz="2244" b="0" i="0" spc="0" baseline="0">
                <a:solidFill>
                  <a:schemeClr val="tx2"/>
                </a:solidFill>
                <a:latin typeface="+mn-lt"/>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sp>
        <p:nvSpPr>
          <p:cNvPr id="46" name="Subtitle 2">
            <a:extLst>
              <a:ext uri="{FF2B5EF4-FFF2-40B4-BE49-F238E27FC236}">
                <a16:creationId xmlns:a16="http://schemas.microsoft.com/office/drawing/2014/main" id="{D0B311F4-0C6D-654B-9883-753A215C9A17}"/>
              </a:ext>
            </a:extLst>
          </p:cNvPr>
          <p:cNvSpPr>
            <a:spLocks noGrp="1"/>
          </p:cNvSpPr>
          <p:nvPr>
            <p:ph type="subTitle" idx="1" hasCustomPrompt="1"/>
          </p:nvPr>
        </p:nvSpPr>
        <p:spPr>
          <a:xfrm>
            <a:off x="2663226" y="4219434"/>
            <a:ext cx="7106785" cy="345294"/>
          </a:xfrm>
          <a:prstGeom prst="rect">
            <a:avLst/>
          </a:prstGeom>
        </p:spPr>
        <p:txBody>
          <a:bodyPr wrap="square">
            <a:spAutoFit/>
          </a:bodyPr>
          <a:lstStyle>
            <a:lvl1pPr marL="0" indent="0" algn="ctr">
              <a:lnSpc>
                <a:spcPct val="100000"/>
              </a:lnSpc>
              <a:buNone/>
              <a:defRPr sz="2244" cap="all" spc="449"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3000930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BB3C6-5A19-AD46-80B9-6EC1AB3F72A1}"/>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3" name="Title 1">
            <a:extLst>
              <a:ext uri="{FF2B5EF4-FFF2-40B4-BE49-F238E27FC236}">
                <a16:creationId xmlns:a16="http://schemas.microsoft.com/office/drawing/2014/main" id="{B2AB337B-8925-0742-BC46-ED6B80B62C8A}"/>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Tree>
    <p:extLst>
      <p:ext uri="{BB962C8B-B14F-4D97-AF65-F5344CB8AC3E}">
        <p14:creationId xmlns:p14="http://schemas.microsoft.com/office/powerpoint/2010/main" val="4190100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640036-CB48-4B40-8B7D-B50E5806F76D}"/>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solidFill>
                  <a:schemeClr val="tx2"/>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69630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1BF65D-47F3-3E40-8344-4D4D2F6A81CE}"/>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8" name="Title 1">
            <a:extLst>
              <a:ext uri="{FF2B5EF4-FFF2-40B4-BE49-F238E27FC236}">
                <a16:creationId xmlns:a16="http://schemas.microsoft.com/office/drawing/2014/main" id="{BA667864-BA2E-394B-8210-DD5B1638F4D4}"/>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9" name="Text Placeholder 9">
            <a:extLst>
              <a:ext uri="{FF2B5EF4-FFF2-40B4-BE49-F238E27FC236}">
                <a16:creationId xmlns:a16="http://schemas.microsoft.com/office/drawing/2014/main" id="{2C888C47-2C8C-7C40-9A8C-CF91C52FE35B}"/>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chemeClr val="tx2"/>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1822909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6D52F7-8FFF-6348-B4CA-55E7C62757B3}"/>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0935A883-AD56-E243-957F-9ACFE922AD05}"/>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Box 7">
            <a:extLst>
              <a:ext uri="{FF2B5EF4-FFF2-40B4-BE49-F238E27FC236}">
                <a16:creationId xmlns:a16="http://schemas.microsoft.com/office/drawing/2014/main" id="{ED05C6E8-C720-AD4A-AAA9-9665D53E4C1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11" name="Title 1">
            <a:extLst>
              <a:ext uri="{FF2B5EF4-FFF2-40B4-BE49-F238E27FC236}">
                <a16:creationId xmlns:a16="http://schemas.microsoft.com/office/drawing/2014/main" id="{8A228127-2E1B-2943-9590-79F6D1908FFA}"/>
              </a:ext>
            </a:extLst>
          </p:cNvPr>
          <p:cNvSpPr>
            <a:spLocks noGrp="1"/>
          </p:cNvSpPr>
          <p:nvPr>
            <p:ph type="title" hasCustomPrompt="1"/>
          </p:nvPr>
        </p:nvSpPr>
        <p:spPr>
          <a:xfrm>
            <a:off x="600059" y="3277530"/>
            <a:ext cx="4243366"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16482720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516666-9846-7846-BE6A-08739346404D}"/>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4860DC5E-F8D9-F740-AEC9-9DF8263CF3B6}"/>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151969"/>
            <a:ext cx="4246603" cy="690587"/>
          </a:xfrm>
        </p:spPr>
        <p:txBody>
          <a:bodyPr anchor="t"/>
          <a:lstStyle>
            <a:lvl1pPr>
              <a:defRPr sz="2244">
                <a:solidFill>
                  <a:schemeClr val="tx2"/>
                </a:solidFill>
                <a:latin typeface="+mn-lt"/>
              </a:defRPr>
            </a:lvl1pPr>
          </a:lstStyle>
          <a:p>
            <a:r>
              <a:rPr lang="en-US"/>
              <a:t>Square photo layout </a:t>
            </a:r>
            <a:br>
              <a:rPr lang="en-US"/>
            </a:br>
            <a:r>
              <a:rPr lang="en-US"/>
              <a:t>with smaller text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384942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2160">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856"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734645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856"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255910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856"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398415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2CCA71-043A-4314-A0B6-51AAD085E386}"/>
              </a:ext>
            </a:extLst>
          </p:cNvPr>
          <p:cNvSpPr>
            <a:spLocks noGrp="1"/>
          </p:cNvSpPr>
          <p:nvPr>
            <p:ph type="pic" sz="quarter" idx="19"/>
          </p:nvPr>
        </p:nvSpPr>
        <p:spPr>
          <a:xfrm>
            <a:off x="0" y="-1"/>
            <a:ext cx="12436475" cy="6994525"/>
          </a:xfrm>
        </p:spPr>
        <p:txBody>
          <a:bodyPr/>
          <a:lstStyle/>
          <a:p>
            <a:endParaRPr lang="en-US"/>
          </a:p>
        </p:txBody>
      </p:sp>
      <p:sp>
        <p:nvSpPr>
          <p:cNvPr id="2" name="Title 1">
            <a:extLst>
              <a:ext uri="{FF2B5EF4-FFF2-40B4-BE49-F238E27FC236}">
                <a16:creationId xmlns:a16="http://schemas.microsoft.com/office/drawing/2014/main" id="{1427E364-A290-47FD-8B04-D4462D6A37A6}"/>
              </a:ext>
            </a:extLst>
          </p:cNvPr>
          <p:cNvSpPr>
            <a:spLocks noGrp="1"/>
          </p:cNvSpPr>
          <p:nvPr>
            <p:ph type="title"/>
          </p:nvPr>
        </p:nvSpPr>
        <p:spPr>
          <a:xfrm>
            <a:off x="293687" y="4366639"/>
            <a:ext cx="11604625" cy="1231106"/>
          </a:xfrm>
        </p:spPr>
        <p:txBody>
          <a:bodyPr/>
          <a:lstStyle>
            <a:lvl1pPr algn="ctr">
              <a:defRPr sz="8000">
                <a:solidFill>
                  <a:schemeClr val="accent3"/>
                </a:solidFill>
              </a:defRPr>
            </a:lvl1pPr>
          </a:lstStyle>
          <a:p>
            <a:r>
              <a:rPr lang="en-US"/>
              <a:t>Click to edit</a:t>
            </a:r>
          </a:p>
        </p:txBody>
      </p:sp>
      <p:sp>
        <p:nvSpPr>
          <p:cNvPr id="4" name="Text Placeholder 3">
            <a:extLst>
              <a:ext uri="{FF2B5EF4-FFF2-40B4-BE49-F238E27FC236}">
                <a16:creationId xmlns:a16="http://schemas.microsoft.com/office/drawing/2014/main" id="{C9E5EDE0-49D0-4610-96BC-8AE9CE83C91C}"/>
              </a:ext>
            </a:extLst>
          </p:cNvPr>
          <p:cNvSpPr>
            <a:spLocks noGrp="1"/>
          </p:cNvSpPr>
          <p:nvPr>
            <p:ph type="body" sz="quarter" idx="10" hasCustomPrompt="1"/>
          </p:nvPr>
        </p:nvSpPr>
        <p:spPr>
          <a:xfrm>
            <a:off x="418742" y="1143439"/>
            <a:ext cx="2014538" cy="2185214"/>
          </a:xfrm>
        </p:spPr>
        <p:txBody>
          <a:bodyPr/>
          <a:lstStyle>
            <a:lvl1pPr marL="0" indent="0" algn="ctr">
              <a:spcBef>
                <a:spcPts val="0"/>
              </a:spcBef>
              <a:buNone/>
              <a:defRPr sz="2800" b="0" cap="all" baseline="0">
                <a:solidFill>
                  <a:schemeClr val="accent3"/>
                </a:solidFill>
                <a:latin typeface="+mj-lt"/>
              </a:defRPr>
            </a:lvl1pPr>
            <a:lvl2pPr marL="0" indent="0" algn="ctr">
              <a:spcBef>
                <a:spcPts val="0"/>
              </a:spcBef>
              <a:buNone/>
              <a:defRPr lang="en-US" sz="4400" b="1" kern="1200" spc="0" baseline="0" dirty="0" smtClean="0">
                <a:solidFill>
                  <a:schemeClr val="accent3"/>
                </a:solidFill>
                <a:latin typeface="+mn-lt"/>
                <a:ea typeface="+mn-ea"/>
                <a:cs typeface="Segoe UI" panose="020B0502040204020203" pitchFamily="34" charset="0"/>
              </a:defRPr>
            </a:lvl2pPr>
            <a:lvl3pPr marL="0" indent="0" algn="ctr">
              <a:spcBef>
                <a:spcPts val="0"/>
              </a:spcBef>
              <a:buNone/>
              <a:defRPr sz="1800">
                <a:solidFill>
                  <a:schemeClr val="bg1"/>
                </a:solidFill>
              </a:defRPr>
            </a:lvl3pPr>
            <a:lvl4pPr marL="0" indent="0" algn="ctr">
              <a:spcBef>
                <a:spcPts val="0"/>
              </a:spcBef>
              <a:buNone/>
              <a:defRPr sz="1200">
                <a:solidFill>
                  <a:schemeClr val="bg1"/>
                </a:solidFill>
              </a:defRPr>
            </a:lvl4pPr>
            <a:lvl5pPr marL="0" indent="0" algn="ctr">
              <a:spcBef>
                <a:spcPts val="0"/>
              </a:spcBef>
              <a:buNone/>
              <a:defRPr sz="1200">
                <a:solidFill>
                  <a:schemeClr val="bg1"/>
                </a:solidFill>
              </a:defRPr>
            </a:lvl5pPr>
          </a:lstStyle>
          <a:p>
            <a:pPr lvl="0"/>
            <a:r>
              <a:rPr lang="en-US"/>
              <a:t>Click styles</a:t>
            </a:r>
          </a:p>
          <a:p>
            <a:pPr lvl="1"/>
            <a:r>
              <a:rPr lang="en-US"/>
              <a:t>#</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DD28A12F-2360-45EE-82CD-FD2B61907B29}"/>
              </a:ext>
            </a:extLst>
          </p:cNvPr>
          <p:cNvSpPr>
            <a:spLocks noGrp="1"/>
          </p:cNvSpPr>
          <p:nvPr>
            <p:ph type="body" sz="quarter" idx="14"/>
          </p:nvPr>
        </p:nvSpPr>
        <p:spPr>
          <a:xfrm>
            <a:off x="4053681" y="5527041"/>
            <a:ext cx="4329112" cy="492443"/>
          </a:xfrm>
        </p:spPr>
        <p:txBody>
          <a:bodyPr/>
          <a:lstStyle>
            <a:lvl1pPr marL="0" indent="0" algn="ctr">
              <a:buNone/>
              <a:defRPr sz="3200">
                <a:solidFill>
                  <a:schemeClr val="bg1"/>
                </a:solidFill>
              </a:defRPr>
            </a:lvl1pPr>
            <a:lvl2pPr marL="0" indent="0">
              <a:buNone/>
              <a:defRPr>
                <a:solidFill>
                  <a:schemeClr val="accent1"/>
                </a:solidFill>
              </a:defRPr>
            </a:lvl2pPr>
            <a:lvl3pPr marL="0" indent="0">
              <a:buNone/>
              <a:defRPr>
                <a:solidFill>
                  <a:schemeClr val="accent1"/>
                </a:solidFill>
              </a:defRPr>
            </a:lvl3pPr>
            <a:lvl4pPr marL="0" indent="0">
              <a:buNone/>
              <a:defRPr>
                <a:solidFill>
                  <a:schemeClr val="accent1"/>
                </a:solidFill>
              </a:defRPr>
            </a:lvl4pPr>
            <a:lvl5pPr marL="0" indent="0">
              <a:buNone/>
              <a:defRPr>
                <a:solidFill>
                  <a:schemeClr val="accent1"/>
                </a:solidFill>
              </a:defRPr>
            </a:lvl5pPr>
          </a:lstStyle>
          <a:p>
            <a:pPr lvl="0"/>
            <a:r>
              <a:rPr lang="en-US"/>
              <a:t>Click to edit Master text</a:t>
            </a:r>
          </a:p>
        </p:txBody>
      </p:sp>
      <p:sp>
        <p:nvSpPr>
          <p:cNvPr id="14" name="Text Placeholder 3">
            <a:extLst>
              <a:ext uri="{FF2B5EF4-FFF2-40B4-BE49-F238E27FC236}">
                <a16:creationId xmlns:a16="http://schemas.microsoft.com/office/drawing/2014/main" id="{7D0F7CB9-DB91-4FA0-85A5-C4D6226407BA}"/>
              </a:ext>
            </a:extLst>
          </p:cNvPr>
          <p:cNvSpPr>
            <a:spLocks noGrp="1"/>
          </p:cNvSpPr>
          <p:nvPr>
            <p:ph type="body" sz="quarter" idx="15" hasCustomPrompt="1"/>
          </p:nvPr>
        </p:nvSpPr>
        <p:spPr>
          <a:xfrm>
            <a:off x="2841223" y="1143439"/>
            <a:ext cx="2014538" cy="2185214"/>
          </a:xfrm>
        </p:spPr>
        <p:txBody>
          <a:bodyPr/>
          <a:lstStyle>
            <a:lvl1pPr marL="0" indent="0" algn="ctr">
              <a:spcBef>
                <a:spcPts val="0"/>
              </a:spcBef>
              <a:buNone/>
              <a:defRPr lang="en-US" sz="2800" b="0" kern="1200" cap="all" spc="0" baseline="0" dirty="0">
                <a:solidFill>
                  <a:schemeClr val="accent3"/>
                </a:solidFill>
                <a:latin typeface="+mj-lt"/>
                <a:ea typeface="+mn-ea"/>
                <a:cs typeface="Segoe UI" panose="020B0502040204020203" pitchFamily="34" charset="0"/>
              </a:defRPr>
            </a:lvl1pPr>
            <a:lvl2pPr marL="0" indent="0" algn="ctr">
              <a:spcBef>
                <a:spcPts val="0"/>
              </a:spcBef>
              <a:buNone/>
              <a:defRPr lang="en-US" sz="4400" b="1" kern="1200" spc="0" baseline="0" dirty="0" smtClean="0">
                <a:solidFill>
                  <a:schemeClr val="accent3"/>
                </a:solidFill>
                <a:latin typeface="+mn-lt"/>
                <a:ea typeface="+mn-ea"/>
                <a:cs typeface="Segoe UI" panose="020B0502040204020203" pitchFamily="34" charset="0"/>
              </a:defRPr>
            </a:lvl2pPr>
            <a:lvl3pPr marL="0" indent="0" algn="ctr">
              <a:spcBef>
                <a:spcPts val="0"/>
              </a:spcBef>
              <a:buNone/>
              <a:defRPr sz="1800">
                <a:solidFill>
                  <a:schemeClr val="bg1"/>
                </a:solidFill>
              </a:defRPr>
            </a:lvl3pPr>
            <a:lvl4pPr marL="0" indent="0" algn="ctr">
              <a:spcBef>
                <a:spcPts val="0"/>
              </a:spcBef>
              <a:buNone/>
              <a:defRPr sz="1200">
                <a:solidFill>
                  <a:schemeClr val="bg1"/>
                </a:solidFill>
              </a:defRPr>
            </a:lvl4pPr>
            <a:lvl5pPr marL="0" indent="0" algn="ctr">
              <a:spcBef>
                <a:spcPts val="0"/>
              </a:spcBef>
              <a:buNone/>
              <a:defRPr sz="1200">
                <a:solidFill>
                  <a:schemeClr val="bg1"/>
                </a:solidFill>
              </a:defRPr>
            </a:lvl5pPr>
          </a:lstStyle>
          <a:p>
            <a:pPr marL="0" marR="0" lvl="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styles</a:t>
            </a:r>
          </a:p>
          <a:p>
            <a:pPr lvl="1"/>
            <a:r>
              <a:rPr lang="en-US"/>
              <a:t>#</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E61A43D7-9AFA-434B-8C67-06596C6877FB}"/>
              </a:ext>
            </a:extLst>
          </p:cNvPr>
          <p:cNvSpPr>
            <a:spLocks noGrp="1"/>
          </p:cNvSpPr>
          <p:nvPr>
            <p:ph type="body" sz="quarter" idx="16" hasCustomPrompt="1"/>
          </p:nvPr>
        </p:nvSpPr>
        <p:spPr>
          <a:xfrm>
            <a:off x="5206471" y="1143439"/>
            <a:ext cx="2014538" cy="2185214"/>
          </a:xfrm>
        </p:spPr>
        <p:txBody>
          <a:bodyPr/>
          <a:lstStyle>
            <a:lvl1pPr marL="0" indent="0" algn="ctr">
              <a:spcBef>
                <a:spcPts val="0"/>
              </a:spcBef>
              <a:buNone/>
              <a:defRPr lang="en-US" sz="2800" b="0" kern="1200" cap="all" spc="0" baseline="0" dirty="0">
                <a:solidFill>
                  <a:schemeClr val="accent3"/>
                </a:solidFill>
                <a:latin typeface="+mj-lt"/>
                <a:ea typeface="+mn-ea"/>
                <a:cs typeface="Segoe UI" panose="020B0502040204020203" pitchFamily="34" charset="0"/>
              </a:defRPr>
            </a:lvl1pPr>
            <a:lvl2pPr marL="0" indent="0" algn="ctr">
              <a:spcBef>
                <a:spcPts val="0"/>
              </a:spcBef>
              <a:buNone/>
              <a:defRPr lang="en-US" sz="4400" b="1" kern="1200" spc="0" baseline="0" dirty="0" smtClean="0">
                <a:solidFill>
                  <a:schemeClr val="accent3"/>
                </a:solidFill>
                <a:latin typeface="+mn-lt"/>
                <a:ea typeface="+mn-ea"/>
                <a:cs typeface="Segoe UI" panose="020B0502040204020203" pitchFamily="34" charset="0"/>
              </a:defRPr>
            </a:lvl2pPr>
            <a:lvl3pPr marL="0" indent="0" algn="ctr">
              <a:spcBef>
                <a:spcPts val="0"/>
              </a:spcBef>
              <a:buNone/>
              <a:defRPr sz="1800">
                <a:solidFill>
                  <a:schemeClr val="bg1"/>
                </a:solidFill>
              </a:defRPr>
            </a:lvl3pPr>
            <a:lvl4pPr marL="0" indent="0" algn="ctr">
              <a:spcBef>
                <a:spcPts val="0"/>
              </a:spcBef>
              <a:buNone/>
              <a:defRPr sz="1200">
                <a:solidFill>
                  <a:schemeClr val="bg1"/>
                </a:solidFill>
              </a:defRPr>
            </a:lvl4pPr>
            <a:lvl5pPr marL="0" indent="0" algn="ctr">
              <a:spcBef>
                <a:spcPts val="0"/>
              </a:spcBef>
              <a:buNone/>
              <a:defRPr sz="1200">
                <a:solidFill>
                  <a:schemeClr val="bg1"/>
                </a:solidFill>
              </a:defRPr>
            </a:lvl5pPr>
          </a:lstStyle>
          <a:p>
            <a:pPr marL="0" marR="0" lvl="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styles</a:t>
            </a:r>
          </a:p>
          <a:p>
            <a:pPr lvl="1"/>
            <a:r>
              <a:rPr lang="en-US"/>
              <a:t>#</a:t>
            </a:r>
          </a:p>
          <a:p>
            <a:pPr lvl="2"/>
            <a:r>
              <a:rPr lang="en-US"/>
              <a:t>Third level</a:t>
            </a:r>
          </a:p>
          <a:p>
            <a:pPr lvl="3"/>
            <a:r>
              <a:rPr lang="en-US"/>
              <a:t>Fourth level</a:t>
            </a:r>
          </a:p>
          <a:p>
            <a:pPr lvl="4"/>
            <a:r>
              <a:rPr lang="en-US"/>
              <a:t>Fifth level</a:t>
            </a:r>
          </a:p>
        </p:txBody>
      </p:sp>
      <p:sp>
        <p:nvSpPr>
          <p:cNvPr id="16" name="Text Placeholder 3">
            <a:extLst>
              <a:ext uri="{FF2B5EF4-FFF2-40B4-BE49-F238E27FC236}">
                <a16:creationId xmlns:a16="http://schemas.microsoft.com/office/drawing/2014/main" id="{918C4B1B-35A4-4A82-9F70-29A1340CD707}"/>
              </a:ext>
            </a:extLst>
          </p:cNvPr>
          <p:cNvSpPr>
            <a:spLocks noGrp="1"/>
          </p:cNvSpPr>
          <p:nvPr>
            <p:ph type="body" sz="quarter" idx="17" hasCustomPrompt="1"/>
          </p:nvPr>
        </p:nvSpPr>
        <p:spPr>
          <a:xfrm>
            <a:off x="7613509" y="1143439"/>
            <a:ext cx="2014538" cy="2185214"/>
          </a:xfrm>
        </p:spPr>
        <p:txBody>
          <a:bodyPr/>
          <a:lstStyle>
            <a:lvl1pPr marL="0" indent="0" algn="ctr">
              <a:spcBef>
                <a:spcPts val="0"/>
              </a:spcBef>
              <a:buNone/>
              <a:defRPr lang="en-US" sz="2800" b="0" kern="1200" cap="all" spc="0" baseline="0" dirty="0">
                <a:solidFill>
                  <a:schemeClr val="accent3"/>
                </a:solidFill>
                <a:latin typeface="+mj-lt"/>
                <a:ea typeface="+mn-ea"/>
                <a:cs typeface="Segoe UI" panose="020B0502040204020203" pitchFamily="34" charset="0"/>
              </a:defRPr>
            </a:lvl1pPr>
            <a:lvl2pPr marL="0" indent="0" algn="ctr">
              <a:spcBef>
                <a:spcPts val="0"/>
              </a:spcBef>
              <a:buNone/>
              <a:defRPr lang="en-US" sz="4400" b="1" kern="1200" spc="0" baseline="0" dirty="0" smtClean="0">
                <a:solidFill>
                  <a:schemeClr val="accent3"/>
                </a:solidFill>
                <a:latin typeface="+mn-lt"/>
                <a:ea typeface="+mn-ea"/>
                <a:cs typeface="Segoe UI" panose="020B0502040204020203" pitchFamily="34" charset="0"/>
              </a:defRPr>
            </a:lvl2pPr>
            <a:lvl3pPr marL="0" indent="0" algn="ctr">
              <a:spcBef>
                <a:spcPts val="0"/>
              </a:spcBef>
              <a:buNone/>
              <a:defRPr sz="1800">
                <a:solidFill>
                  <a:schemeClr val="bg1"/>
                </a:solidFill>
              </a:defRPr>
            </a:lvl3pPr>
            <a:lvl4pPr marL="0" indent="0" algn="ctr">
              <a:spcBef>
                <a:spcPts val="0"/>
              </a:spcBef>
              <a:buNone/>
              <a:defRPr sz="1200">
                <a:solidFill>
                  <a:schemeClr val="bg1"/>
                </a:solidFill>
              </a:defRPr>
            </a:lvl4pPr>
            <a:lvl5pPr marL="0" indent="0" algn="ctr">
              <a:spcBef>
                <a:spcPts val="0"/>
              </a:spcBef>
              <a:buNone/>
              <a:defRPr sz="1200">
                <a:solidFill>
                  <a:schemeClr val="bg1"/>
                </a:solidFill>
              </a:defRPr>
            </a:lvl5pPr>
          </a:lstStyle>
          <a:p>
            <a:pPr marL="0" marR="0" lvl="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styles</a:t>
            </a:r>
          </a:p>
          <a:p>
            <a:pPr lvl="1"/>
            <a:r>
              <a:rPr lang="en-US"/>
              <a:t>#</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A915C8BA-7C1D-4C98-9A18-C2C49827CB22}"/>
              </a:ext>
            </a:extLst>
          </p:cNvPr>
          <p:cNvSpPr>
            <a:spLocks noGrp="1"/>
          </p:cNvSpPr>
          <p:nvPr>
            <p:ph type="body" sz="quarter" idx="18" hasCustomPrompt="1"/>
          </p:nvPr>
        </p:nvSpPr>
        <p:spPr>
          <a:xfrm>
            <a:off x="10011767" y="1143439"/>
            <a:ext cx="2014538" cy="2185214"/>
          </a:xfrm>
        </p:spPr>
        <p:txBody>
          <a:bodyPr/>
          <a:lstStyle>
            <a:lvl1pPr marL="0" indent="0" algn="ctr">
              <a:spcBef>
                <a:spcPts val="0"/>
              </a:spcBef>
              <a:buNone/>
              <a:defRPr lang="en-US" sz="2800" b="0" kern="1200" cap="all" spc="0" baseline="0" dirty="0">
                <a:solidFill>
                  <a:schemeClr val="accent3"/>
                </a:solidFill>
                <a:latin typeface="+mj-lt"/>
                <a:ea typeface="+mn-ea"/>
                <a:cs typeface="Segoe UI" panose="020B0502040204020203" pitchFamily="34" charset="0"/>
              </a:defRPr>
            </a:lvl1pPr>
            <a:lvl2pPr marL="0" indent="0" algn="ctr">
              <a:spcBef>
                <a:spcPts val="0"/>
              </a:spcBef>
              <a:buNone/>
              <a:defRPr lang="en-US" sz="4400" b="1" kern="1200" spc="0" baseline="0" dirty="0" smtClean="0">
                <a:solidFill>
                  <a:schemeClr val="accent3"/>
                </a:solidFill>
                <a:latin typeface="+mn-lt"/>
                <a:ea typeface="+mn-ea"/>
                <a:cs typeface="Segoe UI" panose="020B0502040204020203" pitchFamily="34" charset="0"/>
              </a:defRPr>
            </a:lvl2pPr>
            <a:lvl3pPr marL="0" indent="0" algn="ctr">
              <a:spcBef>
                <a:spcPts val="0"/>
              </a:spcBef>
              <a:buNone/>
              <a:defRPr sz="1800">
                <a:solidFill>
                  <a:schemeClr val="bg1"/>
                </a:solidFill>
              </a:defRPr>
            </a:lvl3pPr>
            <a:lvl4pPr marL="0" indent="0" algn="ctr">
              <a:spcBef>
                <a:spcPts val="0"/>
              </a:spcBef>
              <a:buNone/>
              <a:defRPr sz="1200">
                <a:solidFill>
                  <a:schemeClr val="bg1"/>
                </a:solidFill>
              </a:defRPr>
            </a:lvl4pPr>
            <a:lvl5pPr marL="0" indent="0" algn="ctr">
              <a:spcBef>
                <a:spcPts val="0"/>
              </a:spcBef>
              <a:buNone/>
              <a:defRPr sz="1200">
                <a:solidFill>
                  <a:schemeClr val="bg1"/>
                </a:solidFill>
              </a:defRPr>
            </a:lvl5pPr>
          </a:lstStyle>
          <a:p>
            <a:pPr marL="0" marR="0" lvl="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styles</a:t>
            </a:r>
          </a:p>
          <a:p>
            <a:pPr lvl="1"/>
            <a:r>
              <a:rPr lang="en-US"/>
              <a:t>#</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360410"/>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D8903F-54C8-2E48-948B-45100B277177}"/>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389306"/>
            <a:ext cx="11239464" cy="439465"/>
          </a:xfrm>
        </p:spPr>
        <p:txBody>
          <a:bodyPr anchor="ctr"/>
          <a:lstStyle>
            <a:lvl1pPr algn="ctr">
              <a:defRPr sz="2856">
                <a:solidFill>
                  <a:schemeClr val="tx2"/>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3"/>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300838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98F320-34D9-4F45-B018-2A7973CFB8A7}"/>
              </a:ext>
            </a:extLst>
          </p:cNvPr>
          <p:cNvPicPr>
            <a:picLocks noChangeAspect="1"/>
          </p:cNvPicPr>
          <p:nvPr userDrawn="1"/>
        </p:nvPicPr>
        <p:blipFill>
          <a:blip r:embed="rId2"/>
          <a:stretch>
            <a:fillRect/>
          </a:stretch>
        </p:blipFill>
        <p:spPr>
          <a:xfrm rot="10800000">
            <a:off x="2517" y="0"/>
            <a:ext cx="12431442" cy="6994525"/>
          </a:xfrm>
          <a:prstGeom prst="rect">
            <a:avLst/>
          </a:prstGeom>
        </p:spPr>
      </p:pic>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1198110"/>
            <a:ext cx="11239464" cy="439465"/>
          </a:xfrm>
        </p:spPr>
        <p:txBody>
          <a:bodyPr anchor="ctr"/>
          <a:lstStyle>
            <a:lvl1pPr algn="ctr">
              <a:defRPr sz="2856">
                <a:solidFill>
                  <a:schemeClr val="tx2"/>
                </a:solidFill>
                <a:latin typeface="+mj-lt"/>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3"/>
            <a:stretch>
              <a:fillRect/>
            </a:stretch>
          </a:blipFill>
        </p:spPr>
        <p:txBody>
          <a:bodyPr vert="horz" wrap="square" lIns="0" tIns="1097280" rIns="0" bIns="0" rtlCol="0" anchor="t" anchorCtr="0">
            <a:noAutofit/>
          </a:bodyPr>
          <a:lstStyle>
            <a:lvl1pPr marL="0" indent="0" algn="ctr">
              <a:buNone/>
              <a:defRPr lang="en-US" sz="1428" b="1" dirty="0">
                <a:solidFill>
                  <a:schemeClr val="tx2"/>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chemeClr val="tx2"/>
                </a:solidFill>
              </a:rPr>
              <a:t>ELT layout</a:t>
            </a:r>
          </a:p>
        </p:txBody>
      </p:sp>
    </p:spTree>
    <p:extLst>
      <p:ext uri="{BB962C8B-B14F-4D97-AF65-F5344CB8AC3E}">
        <p14:creationId xmlns:p14="http://schemas.microsoft.com/office/powerpoint/2010/main" val="3605840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solidFill>
                  <a:schemeClr val="tx2"/>
                </a:solidFill>
                <a:latin typeface="+mn-lt"/>
              </a:defRPr>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solidFill>
                  <a:schemeClr val="tx2"/>
                </a:solidFill>
                <a:latin typeface="+mn-lt"/>
              </a:defRPr>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8" name="Title 1">
            <a:extLst>
              <a:ext uri="{FF2B5EF4-FFF2-40B4-BE49-F238E27FC236}">
                <a16:creationId xmlns:a16="http://schemas.microsoft.com/office/drawing/2014/main" id="{D1914367-71BF-604D-8345-A265E4DF6C3C}"/>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40059938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solidFill>
                  <a:schemeClr val="tx2"/>
                </a:solidFill>
                <a:latin typeface="+mn-lt"/>
              </a:defRPr>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solidFill>
                  <a:schemeClr val="tx2"/>
                </a:solidFill>
                <a:latin typeface="+mn-lt"/>
              </a:defRPr>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solidFill>
                  <a:schemeClr val="tx2"/>
                </a:solidFill>
                <a:latin typeface="+mn-lt"/>
              </a:defRPr>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26" name="Title 1">
            <a:extLst>
              <a:ext uri="{FF2B5EF4-FFF2-40B4-BE49-F238E27FC236}">
                <a16:creationId xmlns:a16="http://schemas.microsoft.com/office/drawing/2014/main" id="{6D90205E-9FD8-9947-A12F-E67E6B4F6CE5}"/>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37679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282513"/>
          </a:xfrm>
        </p:spPr>
        <p:txBody>
          <a:bodyPr/>
          <a:lstStyle>
            <a:lvl1pPr marL="0" indent="0" algn="l">
              <a:spcBef>
                <a:spcPts val="0"/>
              </a:spcBef>
              <a:buNone/>
              <a:defRPr sz="1836">
                <a:latin typeface="+mn-lt"/>
              </a:defRPr>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282513"/>
          </a:xfrm>
        </p:spPr>
        <p:txBody>
          <a:bodyPr/>
          <a:lstStyle>
            <a:lvl1pPr marL="0" indent="0" algn="l">
              <a:spcBef>
                <a:spcPts val="0"/>
              </a:spcBef>
              <a:buNone/>
              <a:defRPr sz="1836">
                <a:latin typeface="+mn-lt"/>
              </a:defRPr>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282513"/>
          </a:xfrm>
        </p:spPr>
        <p:txBody>
          <a:bodyPr/>
          <a:lstStyle>
            <a:lvl1pPr marL="0" indent="0" algn="l">
              <a:spcBef>
                <a:spcPts val="0"/>
              </a:spcBef>
              <a:buNone/>
              <a:defRPr sz="1836">
                <a:latin typeface="+mn-lt"/>
              </a:defRPr>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282513"/>
          </a:xfrm>
        </p:spPr>
        <p:txBody>
          <a:bodyPr/>
          <a:lstStyle>
            <a:lvl1pPr marL="0" indent="0" algn="l">
              <a:spcBef>
                <a:spcPts val="0"/>
              </a:spcBef>
              <a:buNone/>
              <a:defRPr sz="1836">
                <a:latin typeface="+mn-lt"/>
              </a:defRPr>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17" name="Title 1">
            <a:extLst>
              <a:ext uri="{FF2B5EF4-FFF2-40B4-BE49-F238E27FC236}">
                <a16:creationId xmlns:a16="http://schemas.microsoft.com/office/drawing/2014/main" id="{321BBE6C-40EA-8B4D-A44D-3193C5210AA5}"/>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16142096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2C708-AC11-634E-A4B5-AA7F205B3724}"/>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itle 1">
            <a:extLst>
              <a:ext uri="{FF2B5EF4-FFF2-40B4-BE49-F238E27FC236}">
                <a16:creationId xmlns:a16="http://schemas.microsoft.com/office/drawing/2014/main" id="{EA27EDDC-446E-2842-8884-6A1C9FCE2708}"/>
              </a:ext>
            </a:extLst>
          </p:cNvPr>
          <p:cNvSpPr>
            <a:spLocks noGrp="1"/>
          </p:cNvSpPr>
          <p:nvPr>
            <p:ph type="title" hasCustomPrompt="1"/>
          </p:nvPr>
        </p:nvSpPr>
        <p:spPr>
          <a:xfrm>
            <a:off x="600059" y="1723310"/>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9" name="Text Placeholder 9">
            <a:extLst>
              <a:ext uri="{FF2B5EF4-FFF2-40B4-BE49-F238E27FC236}">
                <a16:creationId xmlns:a16="http://schemas.microsoft.com/office/drawing/2014/main" id="{7BA0EA3F-FEA2-C843-9FC6-665392499497}"/>
              </a:ext>
            </a:extLst>
          </p:cNvPr>
          <p:cNvSpPr>
            <a:spLocks noGrp="1"/>
          </p:cNvSpPr>
          <p:nvPr>
            <p:ph type="body" sz="quarter" idx="15" hasCustomPrompt="1"/>
          </p:nvPr>
        </p:nvSpPr>
        <p:spPr>
          <a:xfrm>
            <a:off x="3932920" y="1723310"/>
            <a:ext cx="7918976" cy="4688338"/>
          </a:xfrm>
          <a:prstGeom prst="rect">
            <a:avLst/>
          </a:prstGeom>
        </p:spPr>
        <p:txBody>
          <a:bodyPr lIns="0" tIns="0" rIns="0" bIns="0">
            <a:normAutofit/>
          </a:bodyPr>
          <a:lstStyle>
            <a:lvl1pPr marL="0" indent="0">
              <a:lnSpc>
                <a:spcPct val="100000"/>
              </a:lnSpc>
              <a:buNone/>
              <a:defRPr sz="1836" b="0" i="0" spc="0">
                <a:solidFill>
                  <a:schemeClr val="tx2"/>
                </a:solidFill>
                <a:latin typeface="+mn-lt"/>
                <a:cs typeface="Segoe UI" panose="020B0502040204020203" pitchFamily="34" charset="0"/>
              </a:defRPr>
            </a:lvl1pPr>
          </a:lstStyle>
          <a:p>
            <a:pPr lvl="0"/>
            <a:r>
              <a:rPr lang="en-US"/>
              <a:t>Body copy, 18-22pt</a:t>
            </a:r>
          </a:p>
        </p:txBody>
      </p:sp>
      <p:sp>
        <p:nvSpPr>
          <p:cNvPr id="10" name="Line">
            <a:extLst>
              <a:ext uri="{FF2B5EF4-FFF2-40B4-BE49-F238E27FC236}">
                <a16:creationId xmlns:a16="http://schemas.microsoft.com/office/drawing/2014/main" id="{C06A6FC4-2222-2C4F-B3E8-3736923D49AA}"/>
              </a:ext>
            </a:extLst>
          </p:cNvPr>
          <p:cNvSpPr/>
          <p:nvPr userDrawn="1"/>
        </p:nvSpPr>
        <p:spPr>
          <a:xfrm>
            <a:off x="3932921" y="1331172"/>
            <a:ext cx="791897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1" name="Line">
            <a:extLst>
              <a:ext uri="{FF2B5EF4-FFF2-40B4-BE49-F238E27FC236}">
                <a16:creationId xmlns:a16="http://schemas.microsoft.com/office/drawing/2014/main" id="{98A6DDC4-E9D5-EC48-88E8-EA77DD6FADA0}"/>
              </a:ext>
            </a:extLst>
          </p:cNvPr>
          <p:cNvSpPr/>
          <p:nvPr userDrawn="1"/>
        </p:nvSpPr>
        <p:spPr>
          <a:xfrm>
            <a:off x="581341" y="1331172"/>
            <a:ext cx="2368849"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Tree>
    <p:extLst>
      <p:ext uri="{BB962C8B-B14F-4D97-AF65-F5344CB8AC3E}">
        <p14:creationId xmlns:p14="http://schemas.microsoft.com/office/powerpoint/2010/main" val="259175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4E4DB3-A12A-A244-8BF2-A498D8D67F38}"/>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13" name="Title 1">
            <a:extLst>
              <a:ext uri="{FF2B5EF4-FFF2-40B4-BE49-F238E27FC236}">
                <a16:creationId xmlns:a16="http://schemas.microsoft.com/office/drawing/2014/main" id="{D58FBBD6-0BE7-4240-B177-D6F56EB9AA64}"/>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rgbClr val="2F2F2F"/>
                </a:solidFill>
                <a:latin typeface="+mj-lt"/>
                <a:cs typeface="Segoe UI Semibold" panose="020B0502040204020203" pitchFamily="34" charset="0"/>
              </a:defRPr>
            </a:lvl1pPr>
          </a:lstStyle>
          <a:p>
            <a:r>
              <a:rPr lang="en-US"/>
              <a:t>Section title, 28pt </a:t>
            </a:r>
          </a:p>
        </p:txBody>
      </p:sp>
      <p:sp>
        <p:nvSpPr>
          <p:cNvPr id="14" name="Subtitle 2">
            <a:extLst>
              <a:ext uri="{FF2B5EF4-FFF2-40B4-BE49-F238E27FC236}">
                <a16:creationId xmlns:a16="http://schemas.microsoft.com/office/drawing/2014/main" id="{831F4816-07DB-D246-BD27-1B77569EDD5E}"/>
              </a:ext>
            </a:extLst>
          </p:cNvPr>
          <p:cNvSpPr>
            <a:spLocks noGrp="1"/>
          </p:cNvSpPr>
          <p:nvPr>
            <p:ph type="subTitle" idx="1" hasCustomPrompt="1"/>
          </p:nvPr>
        </p:nvSpPr>
        <p:spPr>
          <a:xfrm>
            <a:off x="3932920" y="582877"/>
            <a:ext cx="7918976" cy="356157"/>
          </a:xfrm>
          <a:prstGeom prst="rect">
            <a:avLst/>
          </a:prstGeom>
        </p:spPr>
        <p:txBody>
          <a:bodyPr wrap="square" lIns="0" tIns="0" rIns="0" bIns="0">
            <a:spAutoFit/>
          </a:bodyPr>
          <a:lstStyle>
            <a:lvl1pPr marL="0" indent="0" algn="l">
              <a:lnSpc>
                <a:spcPct val="100000"/>
              </a:lnSpc>
              <a:spcBef>
                <a:spcPts val="0"/>
              </a:spcBef>
              <a:buNone/>
              <a:defRPr sz="2244" b="0" i="0" spc="0" baseline="0">
                <a:solidFill>
                  <a:schemeClr val="tx2"/>
                </a:solidFill>
                <a:latin typeface="+mj-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Subtitle, 22pt</a:t>
            </a:r>
          </a:p>
        </p:txBody>
      </p:sp>
      <p:sp>
        <p:nvSpPr>
          <p:cNvPr id="15" name="Text Placeholder 9">
            <a:extLst>
              <a:ext uri="{FF2B5EF4-FFF2-40B4-BE49-F238E27FC236}">
                <a16:creationId xmlns:a16="http://schemas.microsoft.com/office/drawing/2014/main" id="{C5572031-C46B-324A-A38B-11EDF2040D44}"/>
              </a:ext>
            </a:extLst>
          </p:cNvPr>
          <p:cNvSpPr>
            <a:spLocks noGrp="1"/>
          </p:cNvSpPr>
          <p:nvPr>
            <p:ph type="body" sz="quarter" idx="15" hasCustomPrompt="1"/>
          </p:nvPr>
        </p:nvSpPr>
        <p:spPr>
          <a:xfrm>
            <a:off x="3932920" y="1723310"/>
            <a:ext cx="7918976" cy="4688338"/>
          </a:xfrm>
          <a:prstGeom prst="rect">
            <a:avLst/>
          </a:prstGeom>
        </p:spPr>
        <p:txBody>
          <a:bodyPr lIns="0" tIns="0" rIns="0" bIns="0">
            <a:normAutofit/>
          </a:bodyPr>
          <a:lstStyle>
            <a:lvl1pPr marL="0" indent="0">
              <a:lnSpc>
                <a:spcPct val="100000"/>
              </a:lnSpc>
              <a:buNone/>
              <a:defRPr sz="1836" b="0" i="0" spc="0">
                <a:solidFill>
                  <a:srgbClr val="2F2F2F"/>
                </a:solidFill>
                <a:latin typeface="+mn-lt"/>
                <a:cs typeface="Segoe UI" panose="020B0502040204020203" pitchFamily="34" charset="0"/>
              </a:defRPr>
            </a:lvl1pPr>
          </a:lstStyle>
          <a:p>
            <a:pPr lvl="0"/>
            <a:r>
              <a:rPr lang="en-US"/>
              <a:t>Body copy, 18-22pt</a:t>
            </a:r>
          </a:p>
        </p:txBody>
      </p:sp>
      <p:sp>
        <p:nvSpPr>
          <p:cNvPr id="16" name="Line">
            <a:extLst>
              <a:ext uri="{FF2B5EF4-FFF2-40B4-BE49-F238E27FC236}">
                <a16:creationId xmlns:a16="http://schemas.microsoft.com/office/drawing/2014/main" id="{7BE95A3E-BF96-8149-AF5E-F6C90546C068}"/>
              </a:ext>
            </a:extLst>
          </p:cNvPr>
          <p:cNvSpPr/>
          <p:nvPr userDrawn="1"/>
        </p:nvSpPr>
        <p:spPr>
          <a:xfrm>
            <a:off x="3932921" y="1331172"/>
            <a:ext cx="791897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7" name="Text Placeholder 9">
            <a:extLst>
              <a:ext uri="{FF2B5EF4-FFF2-40B4-BE49-F238E27FC236}">
                <a16:creationId xmlns:a16="http://schemas.microsoft.com/office/drawing/2014/main" id="{6EA67B66-5FB8-AD49-85E1-4FF57C29F20A}"/>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rgbClr val="2F2F2F"/>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14727655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D1BE5F-D606-D549-81CE-D029E4843DA5}"/>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75911"/>
            <a:ext cx="3245833" cy="439465"/>
          </a:xfrm>
        </p:spPr>
        <p:txBody>
          <a:bodyPr anchor="ctr"/>
          <a:lstStyle>
            <a:lvl1pPr>
              <a:defRPr sz="2856">
                <a:latin typeface="+mj-lt"/>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322996"/>
            <a:ext cx="6801197" cy="345294"/>
          </a:xfrm>
        </p:spPr>
        <p:txBody>
          <a:bodyPr anchor="ctr"/>
          <a:lstStyle>
            <a:lvl1pPr marL="0" indent="0">
              <a:buNone/>
              <a:defRPr sz="2244"/>
            </a:lvl1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458317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34D8A9-0923-8349-AFA5-591917383ABA}"/>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8560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2CF0B-0EE3-CF4D-B199-066697B501E9}"/>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15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9CB7876-11D0-40EC-95EA-4383E660AB36}"/>
              </a:ext>
            </a:extLst>
          </p:cNvPr>
          <p:cNvSpPr>
            <a:spLocks noGrp="1"/>
          </p:cNvSpPr>
          <p:nvPr>
            <p:ph type="pic" sz="quarter" idx="12"/>
          </p:nvPr>
        </p:nvSpPr>
        <p:spPr>
          <a:xfrm>
            <a:off x="4867" y="2411299"/>
            <a:ext cx="2441448" cy="4583225"/>
          </a:xfrm>
          <a:prstGeom prst="rect">
            <a:avLst/>
          </a:prstGeom>
          <a:solidFill>
            <a:schemeClr val="bg1">
              <a:lumMod val="95000"/>
            </a:schemeClr>
          </a:solidFill>
        </p:spPr>
        <p:txBody>
          <a:bodyPr>
            <a:noAutofit/>
          </a:bodyPr>
          <a:lstStyle>
            <a:lvl1pPr marL="0" indent="0" algn="ctr">
              <a:buNone/>
              <a:defRPr sz="1200">
                <a:solidFill>
                  <a:schemeClr val="accent1"/>
                </a:solidFill>
              </a:defRPr>
            </a:lvl1pPr>
          </a:lstStyle>
          <a:p>
            <a:endParaRPr lang="en-US"/>
          </a:p>
        </p:txBody>
      </p:sp>
      <p:sp>
        <p:nvSpPr>
          <p:cNvPr id="12" name="Picture Placeholder 9">
            <a:extLst>
              <a:ext uri="{FF2B5EF4-FFF2-40B4-BE49-F238E27FC236}">
                <a16:creationId xmlns:a16="http://schemas.microsoft.com/office/drawing/2014/main" id="{C397F696-350F-46D0-8F34-20B794AC6B54}"/>
              </a:ext>
            </a:extLst>
          </p:cNvPr>
          <p:cNvSpPr>
            <a:spLocks noGrp="1"/>
          </p:cNvSpPr>
          <p:nvPr>
            <p:ph type="pic" sz="quarter" idx="14"/>
          </p:nvPr>
        </p:nvSpPr>
        <p:spPr>
          <a:xfrm>
            <a:off x="2508168" y="2411299"/>
            <a:ext cx="2441448" cy="4583225"/>
          </a:xfrm>
          <a:prstGeom prst="rect">
            <a:avLst/>
          </a:prstGeom>
          <a:solidFill>
            <a:schemeClr val="bg1">
              <a:lumMod val="95000"/>
            </a:schemeClr>
          </a:solidFill>
        </p:spPr>
        <p:txBody>
          <a:bodyPr>
            <a:noAutofit/>
          </a:bodyPr>
          <a:lstStyle>
            <a:lvl1pPr marL="0" indent="0" algn="ctr">
              <a:buNone/>
              <a:defRPr sz="1200">
                <a:solidFill>
                  <a:schemeClr val="accent1"/>
                </a:solidFill>
              </a:defRPr>
            </a:lvl1pPr>
          </a:lstStyle>
          <a:p>
            <a:endParaRPr lang="en-US"/>
          </a:p>
        </p:txBody>
      </p:sp>
      <p:sp>
        <p:nvSpPr>
          <p:cNvPr id="15" name="Picture Placeholder 9">
            <a:extLst>
              <a:ext uri="{FF2B5EF4-FFF2-40B4-BE49-F238E27FC236}">
                <a16:creationId xmlns:a16="http://schemas.microsoft.com/office/drawing/2014/main" id="{736330A9-2FAB-4CB9-8496-E68E728CA58D}"/>
              </a:ext>
            </a:extLst>
          </p:cNvPr>
          <p:cNvSpPr>
            <a:spLocks noGrp="1"/>
          </p:cNvSpPr>
          <p:nvPr>
            <p:ph type="pic" sz="quarter" idx="16"/>
          </p:nvPr>
        </p:nvSpPr>
        <p:spPr>
          <a:xfrm>
            <a:off x="7491967" y="2411299"/>
            <a:ext cx="2441448" cy="4583225"/>
          </a:xfrm>
          <a:prstGeom prst="rect">
            <a:avLst/>
          </a:prstGeom>
          <a:solidFill>
            <a:schemeClr val="bg1">
              <a:lumMod val="95000"/>
            </a:schemeClr>
          </a:solidFill>
        </p:spPr>
        <p:txBody>
          <a:bodyPr>
            <a:noAutofit/>
          </a:bodyPr>
          <a:lstStyle>
            <a:lvl1pPr marL="0" indent="0" algn="ctr">
              <a:buNone/>
              <a:defRPr sz="1200">
                <a:solidFill>
                  <a:schemeClr val="accent1"/>
                </a:solidFill>
              </a:defRPr>
            </a:lvl1pPr>
          </a:lstStyle>
          <a:p>
            <a:endParaRPr lang="en-US"/>
          </a:p>
        </p:txBody>
      </p:sp>
      <p:sp>
        <p:nvSpPr>
          <p:cNvPr id="18" name="Picture Placeholder 9">
            <a:extLst>
              <a:ext uri="{FF2B5EF4-FFF2-40B4-BE49-F238E27FC236}">
                <a16:creationId xmlns:a16="http://schemas.microsoft.com/office/drawing/2014/main" id="{30615311-0888-4604-AA2C-0CFCECCBD056}"/>
              </a:ext>
            </a:extLst>
          </p:cNvPr>
          <p:cNvSpPr>
            <a:spLocks noGrp="1"/>
          </p:cNvSpPr>
          <p:nvPr>
            <p:ph type="pic" sz="quarter" idx="18"/>
          </p:nvPr>
        </p:nvSpPr>
        <p:spPr>
          <a:xfrm>
            <a:off x="9997396" y="2411299"/>
            <a:ext cx="2441448" cy="4583225"/>
          </a:xfrm>
          <a:prstGeom prst="rect">
            <a:avLst/>
          </a:prstGeom>
          <a:solidFill>
            <a:schemeClr val="bg1">
              <a:lumMod val="95000"/>
            </a:schemeClr>
          </a:solidFill>
        </p:spPr>
        <p:txBody>
          <a:bodyPr>
            <a:noAutofit/>
          </a:bodyPr>
          <a:lstStyle>
            <a:lvl1pPr marL="0" indent="0" algn="ctr">
              <a:buNone/>
              <a:defRPr sz="1200">
                <a:solidFill>
                  <a:schemeClr val="accent1"/>
                </a:solidFill>
              </a:defRPr>
            </a:lvl1pPr>
          </a:lstStyle>
          <a:p>
            <a:endParaRPr lang="en-US"/>
          </a:p>
        </p:txBody>
      </p:sp>
      <p:sp>
        <p:nvSpPr>
          <p:cNvPr id="21" name="Picture Placeholder 9">
            <a:extLst>
              <a:ext uri="{FF2B5EF4-FFF2-40B4-BE49-F238E27FC236}">
                <a16:creationId xmlns:a16="http://schemas.microsoft.com/office/drawing/2014/main" id="{18F6F8EF-DDDF-4219-A6D9-9BA3D1ED9A56}"/>
              </a:ext>
            </a:extLst>
          </p:cNvPr>
          <p:cNvSpPr>
            <a:spLocks noGrp="1"/>
          </p:cNvSpPr>
          <p:nvPr>
            <p:ph type="pic" sz="quarter" idx="20"/>
          </p:nvPr>
        </p:nvSpPr>
        <p:spPr>
          <a:xfrm>
            <a:off x="4994138" y="2411299"/>
            <a:ext cx="2441448" cy="4583225"/>
          </a:xfrm>
          <a:prstGeom prst="rect">
            <a:avLst/>
          </a:prstGeom>
          <a:solidFill>
            <a:schemeClr val="bg1">
              <a:lumMod val="95000"/>
            </a:schemeClr>
          </a:solidFill>
        </p:spPr>
        <p:txBody>
          <a:bodyPr>
            <a:noAutofit/>
          </a:bodyPr>
          <a:lstStyle>
            <a:lvl1pPr marL="0" indent="0" algn="ctr">
              <a:buNone/>
              <a:defRPr sz="1200">
                <a:solidFill>
                  <a:schemeClr val="accent1"/>
                </a:solidFill>
              </a:defRPr>
            </a:lvl1pPr>
          </a:lstStyle>
          <a:p>
            <a:endParaRPr lang="en-US"/>
          </a:p>
        </p:txBody>
      </p:sp>
      <p:sp>
        <p:nvSpPr>
          <p:cNvPr id="2" name="Title 1">
            <a:extLst>
              <a:ext uri="{FF2B5EF4-FFF2-40B4-BE49-F238E27FC236}">
                <a16:creationId xmlns:a16="http://schemas.microsoft.com/office/drawing/2014/main" id="{9A5399C0-F456-461B-97D1-4FA04548B59B}"/>
              </a:ext>
            </a:extLst>
          </p:cNvPr>
          <p:cNvSpPr>
            <a:spLocks noGrp="1"/>
          </p:cNvSpPr>
          <p:nvPr>
            <p:ph type="title"/>
          </p:nvPr>
        </p:nvSpPr>
        <p:spPr/>
        <p:txBody>
          <a:bodyPr/>
          <a:lstStyle>
            <a:lvl1pPr algn="ctr">
              <a:defRPr/>
            </a:lvl1pPr>
          </a:lstStyle>
          <a:p>
            <a:r>
              <a:rPr lang="en-US"/>
              <a:t>Click to edit Master title style</a:t>
            </a:r>
          </a:p>
        </p:txBody>
      </p:sp>
      <p:sp>
        <p:nvSpPr>
          <p:cNvPr id="16" name="Rectangle 15">
            <a:extLst>
              <a:ext uri="{FF2B5EF4-FFF2-40B4-BE49-F238E27FC236}">
                <a16:creationId xmlns:a16="http://schemas.microsoft.com/office/drawing/2014/main" id="{4D9E2554-70CA-4DF9-ADA7-563D86D54F52}"/>
              </a:ext>
            </a:extLst>
          </p:cNvPr>
          <p:cNvSpPr/>
          <p:nvPr userDrawn="1"/>
        </p:nvSpPr>
        <p:spPr bwMode="auto">
          <a:xfrm>
            <a:off x="2508668" y="1342417"/>
            <a:ext cx="2450592" cy="10688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11CE7FB5-8807-4C19-A3D3-A415A3334091}"/>
              </a:ext>
            </a:extLst>
          </p:cNvPr>
          <p:cNvSpPr/>
          <p:nvPr userDrawn="1"/>
        </p:nvSpPr>
        <p:spPr bwMode="auto">
          <a:xfrm>
            <a:off x="4989566" y="1342417"/>
            <a:ext cx="2450592" cy="10688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1552ED3-144D-442D-B126-A4EEB26A55A6}"/>
              </a:ext>
            </a:extLst>
          </p:cNvPr>
          <p:cNvSpPr/>
          <p:nvPr userDrawn="1"/>
        </p:nvSpPr>
        <p:spPr bwMode="auto">
          <a:xfrm>
            <a:off x="7487395" y="1342417"/>
            <a:ext cx="2450592" cy="10688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B686C1F5-A11B-43D3-B6C4-BE5ADAF10DBB}"/>
              </a:ext>
            </a:extLst>
          </p:cNvPr>
          <p:cNvSpPr/>
          <p:nvPr userDrawn="1"/>
        </p:nvSpPr>
        <p:spPr bwMode="auto">
          <a:xfrm>
            <a:off x="9992824" y="1342417"/>
            <a:ext cx="2450592" cy="10688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1F573F64-C246-4FD6-8136-4CDD34FAF7EF}"/>
              </a:ext>
            </a:extLst>
          </p:cNvPr>
          <p:cNvSpPr/>
          <p:nvPr userDrawn="1"/>
        </p:nvSpPr>
        <p:spPr bwMode="auto">
          <a:xfrm>
            <a:off x="295" y="1342417"/>
            <a:ext cx="2450592" cy="10688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DD563271-6713-4694-8C01-2A4C6D258FFF}"/>
              </a:ext>
            </a:extLst>
          </p:cNvPr>
          <p:cNvSpPr>
            <a:spLocks noGrp="1"/>
          </p:cNvSpPr>
          <p:nvPr>
            <p:ph type="body" sz="quarter" idx="13"/>
          </p:nvPr>
        </p:nvSpPr>
        <p:spPr>
          <a:xfrm>
            <a:off x="295" y="1709936"/>
            <a:ext cx="2450592" cy="307777"/>
          </a:xfrm>
        </p:spPr>
        <p:txBody>
          <a:bodyPr lIns="0" anchor="ctr" anchorCtr="0"/>
          <a:lstStyle>
            <a:lvl1pPr marL="0" indent="0" algn="ctr">
              <a:buNone/>
              <a:defRPr sz="2000" b="1" cap="all" baseline="0">
                <a:solidFill>
                  <a:schemeClr val="accent3"/>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a:t>
            </a:r>
          </a:p>
        </p:txBody>
      </p:sp>
      <p:sp>
        <p:nvSpPr>
          <p:cNvPr id="14" name="Text Placeholder 3">
            <a:extLst>
              <a:ext uri="{FF2B5EF4-FFF2-40B4-BE49-F238E27FC236}">
                <a16:creationId xmlns:a16="http://schemas.microsoft.com/office/drawing/2014/main" id="{E4906F05-9E4E-42BC-ACE4-8973745EE439}"/>
              </a:ext>
            </a:extLst>
          </p:cNvPr>
          <p:cNvSpPr>
            <a:spLocks noGrp="1"/>
          </p:cNvSpPr>
          <p:nvPr>
            <p:ph type="body" sz="quarter" idx="15"/>
          </p:nvPr>
        </p:nvSpPr>
        <p:spPr>
          <a:xfrm>
            <a:off x="2494352" y="1709936"/>
            <a:ext cx="2450592" cy="307777"/>
          </a:xfrm>
        </p:spPr>
        <p:txBody>
          <a:bodyPr lIns="0" anchor="ctr" anchorCtr="0"/>
          <a:lstStyle>
            <a:lvl1pPr marL="0" indent="0" algn="ctr">
              <a:buNone/>
              <a:defRPr lang="en-US" sz="2000" b="1" kern="1200" cap="all" spc="0" baseline="0" dirty="0">
                <a:solidFill>
                  <a:schemeClr val="accent3"/>
                </a:solidFill>
                <a:latin typeface="+mn-lt"/>
                <a:ea typeface="+mn-ea"/>
                <a:cs typeface="Segoe UI" panose="020B0502040204020203" pitchFamily="34" charset="0"/>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a:t>
            </a:r>
          </a:p>
        </p:txBody>
      </p:sp>
      <p:sp>
        <p:nvSpPr>
          <p:cNvPr id="17" name="Text Placeholder 3">
            <a:extLst>
              <a:ext uri="{FF2B5EF4-FFF2-40B4-BE49-F238E27FC236}">
                <a16:creationId xmlns:a16="http://schemas.microsoft.com/office/drawing/2014/main" id="{2CE23F1F-18F7-4F97-A461-7A9A8A8F711D}"/>
              </a:ext>
            </a:extLst>
          </p:cNvPr>
          <p:cNvSpPr>
            <a:spLocks noGrp="1"/>
          </p:cNvSpPr>
          <p:nvPr>
            <p:ph type="body" sz="quarter" idx="17"/>
          </p:nvPr>
        </p:nvSpPr>
        <p:spPr>
          <a:xfrm>
            <a:off x="7487395" y="1709936"/>
            <a:ext cx="2450592" cy="307777"/>
          </a:xfrm>
        </p:spPr>
        <p:txBody>
          <a:bodyPr lIns="0" anchor="ctr" anchorCtr="0"/>
          <a:lstStyle>
            <a:lvl1pPr marL="0" indent="0" algn="ctr">
              <a:buNone/>
              <a:defRPr lang="en-US" sz="2000" b="1" kern="1200" cap="all" spc="0" baseline="0" dirty="0">
                <a:solidFill>
                  <a:schemeClr val="accent3"/>
                </a:solidFill>
                <a:latin typeface="+mn-lt"/>
                <a:ea typeface="+mn-ea"/>
                <a:cs typeface="Segoe UI" panose="020B0502040204020203" pitchFamily="34" charset="0"/>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a:t>
            </a:r>
          </a:p>
        </p:txBody>
      </p:sp>
      <p:sp>
        <p:nvSpPr>
          <p:cNvPr id="20" name="Text Placeholder 3">
            <a:extLst>
              <a:ext uri="{FF2B5EF4-FFF2-40B4-BE49-F238E27FC236}">
                <a16:creationId xmlns:a16="http://schemas.microsoft.com/office/drawing/2014/main" id="{BF09B54A-0B81-4FBB-914C-F60696F0D7B7}"/>
              </a:ext>
            </a:extLst>
          </p:cNvPr>
          <p:cNvSpPr>
            <a:spLocks noGrp="1"/>
          </p:cNvSpPr>
          <p:nvPr>
            <p:ph type="body" sz="quarter" idx="19"/>
          </p:nvPr>
        </p:nvSpPr>
        <p:spPr>
          <a:xfrm>
            <a:off x="9992824" y="1709936"/>
            <a:ext cx="2450592" cy="307777"/>
          </a:xfrm>
        </p:spPr>
        <p:txBody>
          <a:bodyPr lIns="0" anchor="ctr" anchorCtr="0"/>
          <a:lstStyle>
            <a:lvl1pPr marL="0" indent="0" algn="ctr">
              <a:buNone/>
              <a:defRPr lang="en-US" sz="2000" b="1" kern="1200" cap="all" spc="0" baseline="0" dirty="0">
                <a:solidFill>
                  <a:schemeClr val="accent3"/>
                </a:solidFill>
                <a:latin typeface="+mn-lt"/>
                <a:ea typeface="+mn-ea"/>
                <a:cs typeface="Segoe UI" panose="020B0502040204020203" pitchFamily="34" charset="0"/>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a:t>
            </a:r>
          </a:p>
        </p:txBody>
      </p:sp>
      <p:sp>
        <p:nvSpPr>
          <p:cNvPr id="23" name="Text Placeholder 3">
            <a:extLst>
              <a:ext uri="{FF2B5EF4-FFF2-40B4-BE49-F238E27FC236}">
                <a16:creationId xmlns:a16="http://schemas.microsoft.com/office/drawing/2014/main" id="{41DEDACD-F865-4788-B8CE-5409D07CF012}"/>
              </a:ext>
            </a:extLst>
          </p:cNvPr>
          <p:cNvSpPr>
            <a:spLocks noGrp="1"/>
          </p:cNvSpPr>
          <p:nvPr>
            <p:ph type="body" sz="quarter" idx="21"/>
          </p:nvPr>
        </p:nvSpPr>
        <p:spPr>
          <a:xfrm>
            <a:off x="4989566" y="1709936"/>
            <a:ext cx="2450592" cy="307777"/>
          </a:xfrm>
        </p:spPr>
        <p:txBody>
          <a:bodyPr lIns="0" anchor="ctr" anchorCtr="0"/>
          <a:lstStyle>
            <a:lvl1pPr marL="0" indent="0" algn="ctr">
              <a:buNone/>
              <a:defRPr lang="en-US" sz="2000" b="1" kern="1200" cap="all" spc="0" baseline="0" dirty="0">
                <a:solidFill>
                  <a:schemeClr val="accent3"/>
                </a:solidFill>
                <a:latin typeface="+mn-lt"/>
                <a:ea typeface="+mn-ea"/>
                <a:cs typeface="Segoe UI" panose="020B0502040204020203" pitchFamily="34" charset="0"/>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a:t>
            </a:r>
          </a:p>
        </p:txBody>
      </p:sp>
    </p:spTree>
    <p:extLst>
      <p:ext uri="{BB962C8B-B14F-4D97-AF65-F5344CB8AC3E}">
        <p14:creationId xmlns:p14="http://schemas.microsoft.com/office/powerpoint/2010/main" val="2472795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17">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86670-E6C6-6240-BAD1-9A4C10076EA2}"/>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15" name="Rounded Rectangle">
            <a:extLst>
              <a:ext uri="{FF2B5EF4-FFF2-40B4-BE49-F238E27FC236}">
                <a16:creationId xmlns:a16="http://schemas.microsoft.com/office/drawing/2014/main" id="{C658BD78-BC9F-6540-ADED-C9960FE219FE}"/>
              </a:ext>
            </a:extLst>
          </p:cNvPr>
          <p:cNvSpPr/>
          <p:nvPr userDrawn="1"/>
        </p:nvSpPr>
        <p:spPr>
          <a:xfrm>
            <a:off x="1437499" y="1103949"/>
            <a:ext cx="9561477" cy="4786627"/>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6" name="Title 1">
            <a:extLst>
              <a:ext uri="{FF2B5EF4-FFF2-40B4-BE49-F238E27FC236}">
                <a16:creationId xmlns:a16="http://schemas.microsoft.com/office/drawing/2014/main" id="{3E4A7B33-DAE2-7B44-8CD4-8BC03C42A807}"/>
              </a:ext>
            </a:extLst>
          </p:cNvPr>
          <p:cNvSpPr>
            <a:spLocks noGrp="1"/>
          </p:cNvSpPr>
          <p:nvPr>
            <p:ph type="title" hasCustomPrompt="1"/>
          </p:nvPr>
        </p:nvSpPr>
        <p:spPr>
          <a:xfrm>
            <a:off x="2596153" y="2719912"/>
            <a:ext cx="7268712" cy="565027"/>
          </a:xfrm>
          <a:prstGeom prst="rect">
            <a:avLst/>
          </a:prstGeom>
        </p:spPr>
        <p:txBody>
          <a:bodyPr wrap="square" lIns="0" tIns="0" rIns="0" bIns="0">
            <a:noAutofit/>
          </a:bodyPr>
          <a:lstStyle>
            <a:lvl1pPr marL="4662">
              <a:lnSpc>
                <a:spcPct val="100000"/>
              </a:lnSpc>
              <a:defRPr sz="3672" b="1" i="0" spc="-51" baseline="0">
                <a:solidFill>
                  <a:srgbClr val="2F2F2F"/>
                </a:solidFill>
                <a:latin typeface="+mj-lt"/>
                <a:cs typeface="Segoe UI Semibold" panose="020B0502040204020203" pitchFamily="34" charset="0"/>
              </a:defRPr>
            </a:lvl1pPr>
          </a:lstStyle>
          <a:p>
            <a:r>
              <a:rPr lang="en-US"/>
              <a:t>Section title, 36pt</a:t>
            </a:r>
          </a:p>
        </p:txBody>
      </p:sp>
      <p:sp>
        <p:nvSpPr>
          <p:cNvPr id="17" name="Subtitle 2">
            <a:extLst>
              <a:ext uri="{FF2B5EF4-FFF2-40B4-BE49-F238E27FC236}">
                <a16:creationId xmlns:a16="http://schemas.microsoft.com/office/drawing/2014/main" id="{3175BF03-56A6-8E47-883C-8AF9493E1D5D}"/>
              </a:ext>
            </a:extLst>
          </p:cNvPr>
          <p:cNvSpPr>
            <a:spLocks noGrp="1"/>
          </p:cNvSpPr>
          <p:nvPr>
            <p:ph type="subTitle" idx="1" hasCustomPrompt="1"/>
          </p:nvPr>
        </p:nvSpPr>
        <p:spPr>
          <a:xfrm>
            <a:off x="2592113" y="2052725"/>
            <a:ext cx="7272752" cy="345294"/>
          </a:xfrm>
          <a:prstGeom prst="rect">
            <a:avLst/>
          </a:prstGeom>
        </p:spPr>
        <p:txBody>
          <a:bodyPr wrap="square" lIns="0" tIns="0" rIns="0" bIns="0">
            <a:spAutoFit/>
          </a:bodyPr>
          <a:lstStyle>
            <a:lvl1pPr marL="0" indent="0" algn="l">
              <a:lnSpc>
                <a:spcPct val="100000"/>
              </a:lnSpc>
              <a:spcBef>
                <a:spcPts val="0"/>
              </a:spcBef>
              <a:buNone/>
              <a:defRPr sz="2244" cap="all" spc="286" baseline="0">
                <a:solidFill>
                  <a:srgbClr val="F1652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
        <p:nvSpPr>
          <p:cNvPr id="18" name="Text Placeholder 9">
            <a:extLst>
              <a:ext uri="{FF2B5EF4-FFF2-40B4-BE49-F238E27FC236}">
                <a16:creationId xmlns:a16="http://schemas.microsoft.com/office/drawing/2014/main" id="{D8B43C8B-87CC-C844-BA22-D17E89457766}"/>
              </a:ext>
            </a:extLst>
          </p:cNvPr>
          <p:cNvSpPr>
            <a:spLocks noGrp="1"/>
          </p:cNvSpPr>
          <p:nvPr>
            <p:ph type="body" sz="quarter" idx="10" hasCustomPrompt="1"/>
          </p:nvPr>
        </p:nvSpPr>
        <p:spPr>
          <a:xfrm>
            <a:off x="2596153" y="3606834"/>
            <a:ext cx="7268711" cy="1482969"/>
          </a:xfrm>
          <a:prstGeom prst="rect">
            <a:avLst/>
          </a:prstGeom>
        </p:spPr>
        <p:txBody>
          <a:bodyPr lIns="0" tIns="0" rIns="0" bIns="0">
            <a:normAutofit/>
          </a:bodyPr>
          <a:lstStyle>
            <a:lvl1pPr marL="0" indent="0">
              <a:buNone/>
              <a:defRPr sz="1836" b="0" i="0" spc="0">
                <a:solidFill>
                  <a:srgbClr val="2F2F2F"/>
                </a:solidFill>
                <a:latin typeface="+mn-lt"/>
                <a:cs typeface="Segoe UI" panose="020B0502040204020203" pitchFamily="34" charset="0"/>
              </a:defRPr>
            </a:lvl1pPr>
          </a:lstStyle>
          <a:p>
            <a:pPr lvl="0"/>
            <a:r>
              <a:rPr lang="en-US"/>
              <a:t>Body copy, 18pt</a:t>
            </a:r>
          </a:p>
        </p:txBody>
      </p:sp>
    </p:spTree>
    <p:extLst>
      <p:ext uri="{BB962C8B-B14F-4D97-AF65-F5344CB8AC3E}">
        <p14:creationId xmlns:p14="http://schemas.microsoft.com/office/powerpoint/2010/main" val="2542701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F2F2F2"/>
        </a:solidFill>
        <a:effectLst/>
      </p:bgPr>
    </p:bg>
    <p:spTree>
      <p:nvGrpSpPr>
        <p:cNvPr id="1" name=""/>
        <p:cNvGrpSpPr/>
        <p:nvPr/>
      </p:nvGrpSpPr>
      <p:grpSpPr>
        <a:xfrm>
          <a:off x="0" y="0"/>
          <a:ext cx="0" cy="0"/>
          <a:chOff x="0" y="0"/>
          <a:chExt cx="0" cy="0"/>
        </a:xfrm>
      </p:grpSpPr>
      <p:sp>
        <p:nvSpPr>
          <p:cNvPr id="7" name="Rounded Rectangle">
            <a:extLst>
              <a:ext uri="{FF2B5EF4-FFF2-40B4-BE49-F238E27FC236}">
                <a16:creationId xmlns:a16="http://schemas.microsoft.com/office/drawing/2014/main" id="{BD29B6AF-B73B-2445-962E-1905855E8109}"/>
              </a:ext>
            </a:extLst>
          </p:cNvPr>
          <p:cNvSpPr/>
          <p:nvPr userDrawn="1"/>
        </p:nvSpPr>
        <p:spPr>
          <a:xfrm>
            <a:off x="582960" y="695500"/>
            <a:ext cx="11270555" cy="5664336"/>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pic>
        <p:nvPicPr>
          <p:cNvPr id="3" name="Picture 2">
            <a:extLst>
              <a:ext uri="{FF2B5EF4-FFF2-40B4-BE49-F238E27FC236}">
                <a16:creationId xmlns:a16="http://schemas.microsoft.com/office/drawing/2014/main" id="{0CDC4A1A-6F8E-A54D-A3D6-D932C4DDE864}"/>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8" name="Table Placeholder 5">
            <a:extLst>
              <a:ext uri="{FF2B5EF4-FFF2-40B4-BE49-F238E27FC236}">
                <a16:creationId xmlns:a16="http://schemas.microsoft.com/office/drawing/2014/main" id="{63D0BA64-791C-4F45-90AE-3E1123A31818}"/>
              </a:ext>
            </a:extLst>
          </p:cNvPr>
          <p:cNvSpPr>
            <a:spLocks noGrp="1"/>
          </p:cNvSpPr>
          <p:nvPr>
            <p:ph type="tbl" sz="quarter" idx="10"/>
          </p:nvPr>
        </p:nvSpPr>
        <p:spPr>
          <a:xfrm>
            <a:off x="1326235" y="1785540"/>
            <a:ext cx="9810430" cy="282513"/>
          </a:xfrm>
          <a:prstGeom prst="rect">
            <a:avLst/>
          </a:prstGeom>
        </p:spPr>
        <p:txBody>
          <a:bodyPr/>
          <a:lstStyle>
            <a:lvl1pPr marL="0" indent="0" algn="ctr">
              <a:buNone/>
              <a:defRPr sz="1836">
                <a:solidFill>
                  <a:srgbClr val="2F2F2F"/>
                </a:solidFill>
                <a:latin typeface="+mn-lt"/>
                <a:cs typeface="Segoe UI" panose="020B0502040204020203" pitchFamily="34" charset="0"/>
              </a:defRPr>
            </a:lvl1pPr>
          </a:lstStyle>
          <a:p>
            <a:r>
              <a:rPr lang="en-US"/>
              <a:t>Click icon to add table</a:t>
            </a:r>
          </a:p>
        </p:txBody>
      </p:sp>
      <p:sp>
        <p:nvSpPr>
          <p:cNvPr id="9" name="Title 1">
            <a:extLst>
              <a:ext uri="{FF2B5EF4-FFF2-40B4-BE49-F238E27FC236}">
                <a16:creationId xmlns:a16="http://schemas.microsoft.com/office/drawing/2014/main" id="{DBC5C568-FBA5-8746-9ACB-6AFBE34A8E56}"/>
              </a:ext>
            </a:extLst>
          </p:cNvPr>
          <p:cNvSpPr>
            <a:spLocks noGrp="1"/>
          </p:cNvSpPr>
          <p:nvPr>
            <p:ph type="title" hasCustomPrompt="1"/>
          </p:nvPr>
        </p:nvSpPr>
        <p:spPr>
          <a:xfrm>
            <a:off x="4077186" y="858094"/>
            <a:ext cx="4278866" cy="439465"/>
          </a:xfrm>
          <a:prstGeom prst="rect">
            <a:avLst/>
          </a:prstGeom>
        </p:spPr>
        <p:txBody>
          <a:bodyPr wrap="square" lIns="0" tIns="0" rIns="0" bIns="0">
            <a:spAutoFit/>
          </a:bodyPr>
          <a:lstStyle>
            <a:lvl1pPr marL="4662" algn="ctr">
              <a:lnSpc>
                <a:spcPct val="100000"/>
              </a:lnSpc>
              <a:defRPr sz="2856" b="0" i="0" cap="none" baseline="0">
                <a:solidFill>
                  <a:srgbClr val="2F2F2F"/>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341426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970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716B23-E2DA-694E-8AC9-7D3C0BA12B41}"/>
              </a:ext>
            </a:extLst>
          </p:cNvPr>
          <p:cNvPicPr>
            <a:picLocks noChangeAspect="1"/>
          </p:cNvPicPr>
          <p:nvPr userDrawn="1"/>
        </p:nvPicPr>
        <p:blipFill>
          <a:blip r:embed="rId2"/>
          <a:stretch>
            <a:fillRect/>
          </a:stretch>
        </p:blipFill>
        <p:spPr>
          <a:xfrm flipH="1">
            <a:off x="2517" y="0"/>
            <a:ext cx="12431442" cy="6994525"/>
          </a:xfrm>
          <a:prstGeom prst="rect">
            <a:avLst/>
          </a:prstGeom>
        </p:spPr>
      </p:pic>
    </p:spTree>
    <p:extLst>
      <p:ext uri="{BB962C8B-B14F-4D97-AF65-F5344CB8AC3E}">
        <p14:creationId xmlns:p14="http://schemas.microsoft.com/office/powerpoint/2010/main" val="3152465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F2F2F2"/>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059499"/>
            <a:ext cx="11239464" cy="1946238"/>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3466FEB-BD95-0C44-ACDF-93C1B85A50A6}"/>
              </a:ext>
            </a:extLst>
          </p:cNvPr>
          <p:cNvSpPr>
            <a:spLocks noGrp="1"/>
          </p:cNvSpPr>
          <p:nvPr>
            <p:ph type="title" hasCustomPrompt="1"/>
          </p:nvPr>
        </p:nvSpPr>
        <p:spPr>
          <a:xfrm>
            <a:off x="600059" y="597450"/>
            <a:ext cx="11239464" cy="439465"/>
          </a:xfrm>
        </p:spPr>
        <p:txBody>
          <a:bodyPr/>
          <a:lstStyle>
            <a:lvl1pPr>
              <a:defRPr sz="2856">
                <a:solidFill>
                  <a:schemeClr val="tx2"/>
                </a:solidFill>
              </a:defRPr>
            </a:lvl1pPr>
          </a:lstStyle>
          <a:p>
            <a:r>
              <a:rPr lang="en-US"/>
              <a:t>Software Code Slide</a:t>
            </a:r>
          </a:p>
        </p:txBody>
      </p:sp>
    </p:spTree>
    <p:extLst>
      <p:ext uri="{BB962C8B-B14F-4D97-AF65-F5344CB8AC3E}">
        <p14:creationId xmlns:p14="http://schemas.microsoft.com/office/powerpoint/2010/main" val="22991106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9ABC92-3744-FA4D-9BF6-5314E03D08B7}"/>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4" name="MICROSOFT CONFIDENTIAL. April 2020">
            <a:extLst>
              <a:ext uri="{FF2B5EF4-FFF2-40B4-BE49-F238E27FC236}">
                <a16:creationId xmlns:a16="http://schemas.microsoft.com/office/drawing/2014/main" id="{B3D939A8-FB90-5C4F-ADD2-F3B0038ADF7F}"/>
              </a:ext>
            </a:extLst>
          </p:cNvPr>
          <p:cNvSpPr txBox="1"/>
          <p:nvPr userDrawn="1"/>
        </p:nvSpPr>
        <p:spPr>
          <a:xfrm>
            <a:off x="5070372" y="5277332"/>
            <a:ext cx="2339881" cy="164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899" tIns="25899" rIns="25899" bIns="25899" anchor="ctr">
            <a:spAutoFit/>
          </a:bodyPr>
          <a:lstStyle>
            <a:lvl1pPr algn="ctr">
              <a:defRPr sz="1200" cap="all" spc="480">
                <a:solidFill>
                  <a:srgbClr val="929292"/>
                </a:solidFill>
                <a:latin typeface="Segoe UI"/>
                <a:ea typeface="Segoe UI"/>
                <a:cs typeface="Segoe UI"/>
                <a:sym typeface="Segoe UI"/>
              </a:defRPr>
            </a:lvl1p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7" name="logo2.png" descr="logo2.png">
            <a:extLst>
              <a:ext uri="{FF2B5EF4-FFF2-40B4-BE49-F238E27FC236}">
                <a16:creationId xmlns:a16="http://schemas.microsoft.com/office/drawing/2014/main" id="{A8478133-11DF-BF44-B554-1774A74EDB76}"/>
              </a:ext>
            </a:extLst>
          </p:cNvPr>
          <p:cNvPicPr>
            <a:picLocks noChangeAspect="1"/>
          </p:cNvPicPr>
          <p:nvPr userDrawn="1"/>
        </p:nvPicPr>
        <p:blipFill>
          <a:blip r:embed="rId3"/>
          <a:stretch>
            <a:fillRect/>
          </a:stretch>
        </p:blipFill>
        <p:spPr>
          <a:xfrm>
            <a:off x="5297653" y="3304551"/>
            <a:ext cx="1837930" cy="391787"/>
          </a:xfrm>
          <a:prstGeom prst="rect">
            <a:avLst/>
          </a:prstGeom>
          <a:ln w="12700">
            <a:miter lim="400000"/>
          </a:ln>
        </p:spPr>
      </p:pic>
    </p:spTree>
    <p:extLst>
      <p:ext uri="{BB962C8B-B14F-4D97-AF65-F5344CB8AC3E}">
        <p14:creationId xmlns:p14="http://schemas.microsoft.com/office/powerpoint/2010/main" val="4229843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Numbers 1">
    <p:bg>
      <p:bgPr>
        <a:solidFill>
          <a:srgbClr val="F2F2F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6499FB-F581-B440-A192-1254EB0E0168}"/>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9" name="Subtitle 2">
            <a:extLst>
              <a:ext uri="{FF2B5EF4-FFF2-40B4-BE49-F238E27FC236}">
                <a16:creationId xmlns:a16="http://schemas.microsoft.com/office/drawing/2014/main" id="{7BEEA4CB-6B69-7E41-845F-686228A67F59}"/>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chemeClr val="tx1"/>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10" name="Text Placeholder 4">
            <a:extLst>
              <a:ext uri="{FF2B5EF4-FFF2-40B4-BE49-F238E27FC236}">
                <a16:creationId xmlns:a16="http://schemas.microsoft.com/office/drawing/2014/main" id="{AE9B7FC0-F20E-CB44-9464-64C4F8730C82}"/>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1" name="Text Placeholder 9">
            <a:extLst>
              <a:ext uri="{FF2B5EF4-FFF2-40B4-BE49-F238E27FC236}">
                <a16:creationId xmlns:a16="http://schemas.microsoft.com/office/drawing/2014/main" id="{63C3F283-A107-0645-8859-9F42D2D59BAF}"/>
              </a:ext>
            </a:extLst>
          </p:cNvPr>
          <p:cNvSpPr>
            <a:spLocks noGrp="1"/>
          </p:cNvSpPr>
          <p:nvPr>
            <p:ph type="body" sz="quarter" idx="15" hasCustomPrompt="1"/>
          </p:nvPr>
        </p:nvSpPr>
        <p:spPr>
          <a:xfrm>
            <a:off x="6372075" y="2059498"/>
            <a:ext cx="5479821" cy="4352150"/>
          </a:xfrm>
          <a:prstGeom prst="rect">
            <a:avLst/>
          </a:prstGeom>
        </p:spPr>
        <p:txBody>
          <a:bodyPr lIns="0" tIns="0" rIns="0" bIns="0">
            <a:normAutofit/>
          </a:bodyPr>
          <a:lstStyle>
            <a:lvl1pPr marL="0" indent="0">
              <a:lnSpc>
                <a:spcPct val="100000"/>
              </a:lnSpc>
              <a:buNone/>
              <a:defRPr sz="1836" b="0" i="0" spc="0">
                <a:solidFill>
                  <a:srgbClr val="2F2F2F"/>
                </a:solidFill>
                <a:latin typeface="Segoe UI" panose="020B0502040204020203" pitchFamily="34" charset="0"/>
                <a:cs typeface="Segoe UI" panose="020B0502040204020203" pitchFamily="34" charset="0"/>
              </a:defRPr>
            </a:lvl1pPr>
          </a:lstStyle>
          <a:p>
            <a:pPr lvl="0"/>
            <a:r>
              <a:rPr lang="en-US"/>
              <a:t>Body copy, 18-22pt</a:t>
            </a:r>
          </a:p>
        </p:txBody>
      </p:sp>
      <p:sp>
        <p:nvSpPr>
          <p:cNvPr id="12" name="Title 1">
            <a:extLst>
              <a:ext uri="{FF2B5EF4-FFF2-40B4-BE49-F238E27FC236}">
                <a16:creationId xmlns:a16="http://schemas.microsoft.com/office/drawing/2014/main" id="{74AA8C19-FB07-A64C-856E-CD1EB16BCC87}"/>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3950256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Numbers 2">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01186A-1CC2-FD47-ABAB-C4150EB198B8}"/>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4" name="Subtitle 2">
            <a:extLst>
              <a:ext uri="{FF2B5EF4-FFF2-40B4-BE49-F238E27FC236}">
                <a16:creationId xmlns:a16="http://schemas.microsoft.com/office/drawing/2014/main" id="{593B9756-D32C-EF49-A3A9-DD87D6940777}"/>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rgbClr val="F2F2F2"/>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5" name="Text Placeholder 4">
            <a:extLst>
              <a:ext uri="{FF2B5EF4-FFF2-40B4-BE49-F238E27FC236}">
                <a16:creationId xmlns:a16="http://schemas.microsoft.com/office/drawing/2014/main" id="{6302F51F-C17A-6242-BB5B-250FF3255F27}"/>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6" name="Rectangle 5">
            <a:extLst>
              <a:ext uri="{FF2B5EF4-FFF2-40B4-BE49-F238E27FC236}">
                <a16:creationId xmlns:a16="http://schemas.microsoft.com/office/drawing/2014/main" id="{531F0500-95A7-7245-96D6-B9C62FA0EABA}"/>
              </a:ext>
              <a:ext uri="{C183D7F6-B498-43B3-948B-1728B52AA6E4}">
                <adec:decorative xmlns:adec="http://schemas.microsoft.com/office/drawing/2017/decorative" val="1"/>
              </a:ext>
            </a:extLst>
          </p:cNvPr>
          <p:cNvSpPr/>
          <p:nvPr userDrawn="1"/>
        </p:nvSpPr>
        <p:spPr bwMode="auto">
          <a:xfrm>
            <a:off x="6372075" y="2052725"/>
            <a:ext cx="5479822" cy="4360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75011630-5228-9649-A3A0-71714E16A7D5}"/>
              </a:ext>
            </a:extLst>
          </p:cNvPr>
          <p:cNvSpPr>
            <a:spLocks noGrp="1"/>
          </p:cNvSpPr>
          <p:nvPr>
            <p:ph type="body" sz="quarter" idx="18" hasCustomPrompt="1"/>
          </p:nvPr>
        </p:nvSpPr>
        <p:spPr>
          <a:xfrm>
            <a:off x="6368183" y="2252594"/>
            <a:ext cx="5468486" cy="3030241"/>
          </a:xfrm>
          <a:prstGeom prst="rect">
            <a:avLst/>
          </a:prstGeom>
        </p:spPr>
        <p:txBody>
          <a:bodyPr lIns="0" tIns="0" rIns="0" bIns="0" anchor="ctr" anchorCtr="0">
            <a:normAutofit/>
          </a:bodyPr>
          <a:lstStyle>
            <a:lvl1pPr marL="0" indent="0" algn="ctr">
              <a:buNone/>
              <a:defRPr sz="30597"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8" name="Text Placeholder 4">
            <a:extLst>
              <a:ext uri="{FF2B5EF4-FFF2-40B4-BE49-F238E27FC236}">
                <a16:creationId xmlns:a16="http://schemas.microsoft.com/office/drawing/2014/main" id="{39642469-F541-4341-B50E-9277D5766F61}"/>
              </a:ext>
            </a:extLst>
          </p:cNvPr>
          <p:cNvSpPr>
            <a:spLocks noGrp="1"/>
          </p:cNvSpPr>
          <p:nvPr>
            <p:ph type="body" sz="quarter" idx="19" hasCustomPrompt="1"/>
          </p:nvPr>
        </p:nvSpPr>
        <p:spPr>
          <a:xfrm>
            <a:off x="6603369" y="5368923"/>
            <a:ext cx="5034478" cy="345351"/>
          </a:xfrm>
          <a:prstGeom prst="rect">
            <a:avLst/>
          </a:prstGeom>
        </p:spPr>
        <p:txBody>
          <a:bodyPr/>
          <a:lstStyle>
            <a:lvl1pPr marL="0" indent="0" algn="ctr">
              <a:buNone/>
              <a:defRPr sz="2244" b="0" i="0">
                <a:solidFill>
                  <a:schemeClr val="bg2"/>
                </a:solidFill>
                <a:latin typeface="+mn-lt"/>
                <a:cs typeface="Segoe UI Semibold" panose="020B0502040204020203" pitchFamily="34" charset="0"/>
              </a:defRPr>
            </a:lvl1pPr>
          </a:lstStyle>
          <a:p>
            <a:pPr lvl="0"/>
            <a:r>
              <a:rPr lang="en-US"/>
              <a:t>Caption, 22pt</a:t>
            </a:r>
          </a:p>
        </p:txBody>
      </p:sp>
      <p:sp>
        <p:nvSpPr>
          <p:cNvPr id="9" name="Title 1">
            <a:extLst>
              <a:ext uri="{FF2B5EF4-FFF2-40B4-BE49-F238E27FC236}">
                <a16:creationId xmlns:a16="http://schemas.microsoft.com/office/drawing/2014/main" id="{B3A51FE2-6AD9-904E-8D0C-4A293FB354CD}"/>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3283474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Numbers 3">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CCA1C-D3A2-8C42-8C92-FED422E76F1C}"/>
              </a:ext>
              <a:ext uri="{C183D7F6-B498-43B3-948B-1728B52AA6E4}">
                <adec:decorative xmlns:adec="http://schemas.microsoft.com/office/drawing/2017/decorative" val="1"/>
              </a:ext>
            </a:extLst>
          </p:cNvPr>
          <p:cNvSpPr/>
          <p:nvPr userDrawn="1"/>
        </p:nvSpPr>
        <p:spPr bwMode="auto">
          <a:xfrm>
            <a:off x="581341" y="2059500"/>
            <a:ext cx="3575487" cy="435376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7FA76E0E-BF29-E047-AF14-6CFB10C45CB4}"/>
              </a:ext>
              <a:ext uri="{C183D7F6-B498-43B3-948B-1728B52AA6E4}">
                <adec:decorative xmlns:adec="http://schemas.microsoft.com/office/drawing/2017/decorative" val="1"/>
              </a:ext>
            </a:extLst>
          </p:cNvPr>
          <p:cNvSpPr/>
          <p:nvPr userDrawn="1"/>
        </p:nvSpPr>
        <p:spPr bwMode="auto">
          <a:xfrm>
            <a:off x="4432397" y="2059499"/>
            <a:ext cx="3579371" cy="4360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DCF741D8-33BA-9140-8BA5-DF1CDBB6831A}"/>
              </a:ext>
            </a:extLst>
          </p:cNvPr>
          <p:cNvSpPr>
            <a:spLocks noGrp="1"/>
          </p:cNvSpPr>
          <p:nvPr>
            <p:ph type="body" sz="quarter" idx="12" hasCustomPrompt="1"/>
          </p:nvPr>
        </p:nvSpPr>
        <p:spPr>
          <a:xfrm>
            <a:off x="581342" y="2257302"/>
            <a:ext cx="3568090" cy="3025533"/>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6" name="Text Placeholder 4">
            <a:extLst>
              <a:ext uri="{FF2B5EF4-FFF2-40B4-BE49-F238E27FC236}">
                <a16:creationId xmlns:a16="http://schemas.microsoft.com/office/drawing/2014/main" id="{E1368EEA-4799-2F4B-8DD1-A5FCEC21ECB3}"/>
              </a:ext>
            </a:extLst>
          </p:cNvPr>
          <p:cNvSpPr>
            <a:spLocks noGrp="1"/>
          </p:cNvSpPr>
          <p:nvPr>
            <p:ph type="body" sz="quarter" idx="22" hasCustomPrompt="1"/>
          </p:nvPr>
        </p:nvSpPr>
        <p:spPr>
          <a:xfrm>
            <a:off x="4428876" y="2252594"/>
            <a:ext cx="3571966" cy="3030241"/>
          </a:xfrm>
          <a:prstGeom prst="rect">
            <a:avLst/>
          </a:prstGeom>
        </p:spPr>
        <p:txBody>
          <a:bodyPr lIns="0" tIns="0" rIns="0" bIns="0" anchor="ctr" anchorCtr="0">
            <a:normAutofit/>
          </a:bodyPr>
          <a:lstStyle>
            <a:lvl1pPr marL="0" indent="0" algn="ctr">
              <a:buNone/>
              <a:defRPr sz="30597"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7" name="Rectangle 6">
            <a:extLst>
              <a:ext uri="{FF2B5EF4-FFF2-40B4-BE49-F238E27FC236}">
                <a16:creationId xmlns:a16="http://schemas.microsoft.com/office/drawing/2014/main" id="{117A885E-1DF2-5A46-BEDD-E523DB639A2D}"/>
              </a:ext>
              <a:ext uri="{C183D7F6-B498-43B3-948B-1728B52AA6E4}">
                <adec:decorative xmlns:adec="http://schemas.microsoft.com/office/drawing/2017/decorative" val="1"/>
              </a:ext>
            </a:extLst>
          </p:cNvPr>
          <p:cNvSpPr/>
          <p:nvPr userDrawn="1"/>
        </p:nvSpPr>
        <p:spPr bwMode="auto">
          <a:xfrm>
            <a:off x="8292362" y="2052725"/>
            <a:ext cx="3559534" cy="436054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0D9D302E-C7C4-3A41-99E9-84E5218B94E1}"/>
              </a:ext>
            </a:extLst>
          </p:cNvPr>
          <p:cNvSpPr>
            <a:spLocks noGrp="1"/>
          </p:cNvSpPr>
          <p:nvPr>
            <p:ph type="body" sz="quarter" idx="23" hasCustomPrompt="1"/>
          </p:nvPr>
        </p:nvSpPr>
        <p:spPr>
          <a:xfrm>
            <a:off x="8276411" y="2252594"/>
            <a:ext cx="3552170"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9" name="Text Placeholder 4">
            <a:extLst>
              <a:ext uri="{FF2B5EF4-FFF2-40B4-BE49-F238E27FC236}">
                <a16:creationId xmlns:a16="http://schemas.microsoft.com/office/drawing/2014/main" id="{A0F04C07-0F96-6645-BC62-B9BDC03EEDB3}"/>
              </a:ext>
            </a:extLst>
          </p:cNvPr>
          <p:cNvSpPr>
            <a:spLocks noGrp="1"/>
          </p:cNvSpPr>
          <p:nvPr>
            <p:ph type="body" sz="quarter" idx="19" hasCustomPrompt="1"/>
          </p:nvPr>
        </p:nvSpPr>
        <p:spPr>
          <a:xfrm>
            <a:off x="4555666" y="5368923"/>
            <a:ext cx="3303711" cy="345351"/>
          </a:xfrm>
          <a:prstGeom prst="rect">
            <a:avLst/>
          </a:prstGeom>
        </p:spPr>
        <p:txBody>
          <a:bodyPr/>
          <a:lstStyle>
            <a:lvl1pPr marL="0" indent="0" algn="ctr">
              <a:buNone/>
              <a:defRPr sz="2244" b="0" i="0">
                <a:solidFill>
                  <a:schemeClr val="bg2"/>
                </a:solidFill>
                <a:latin typeface="+mn-lt"/>
                <a:cs typeface="Segoe UI Semibold" panose="020B0502040204020203" pitchFamily="34" charset="0"/>
              </a:defRPr>
            </a:lvl1pPr>
          </a:lstStyle>
          <a:p>
            <a:pPr lvl="0"/>
            <a:r>
              <a:rPr lang="en-US"/>
              <a:t>Caption, 22pt</a:t>
            </a:r>
          </a:p>
        </p:txBody>
      </p:sp>
      <p:sp>
        <p:nvSpPr>
          <p:cNvPr id="10" name="Text Placeholder 4">
            <a:extLst>
              <a:ext uri="{FF2B5EF4-FFF2-40B4-BE49-F238E27FC236}">
                <a16:creationId xmlns:a16="http://schemas.microsoft.com/office/drawing/2014/main" id="{41529808-02E6-4E4E-999F-E3B45D28C5AB}"/>
              </a:ext>
            </a:extLst>
          </p:cNvPr>
          <p:cNvSpPr>
            <a:spLocks noGrp="1"/>
          </p:cNvSpPr>
          <p:nvPr>
            <p:ph type="body" sz="quarter" idx="24" hasCustomPrompt="1"/>
          </p:nvPr>
        </p:nvSpPr>
        <p:spPr>
          <a:xfrm>
            <a:off x="696537" y="5368923"/>
            <a:ext cx="3302876" cy="345351"/>
          </a:xfrm>
          <a:prstGeom prst="rect">
            <a:avLst/>
          </a:prstGeom>
        </p:spPr>
        <p:txBody>
          <a:bodyPr/>
          <a:lstStyle>
            <a:lvl1pPr marL="0" indent="0" algn="ctr">
              <a:buNone/>
              <a:defRPr sz="2244" b="0" i="0">
                <a:solidFill>
                  <a:srgbClr val="F2F2F2"/>
                </a:solidFill>
                <a:latin typeface="+mn-lt"/>
                <a:cs typeface="Segoe UI Semibold" panose="020B0502040204020203" pitchFamily="34" charset="0"/>
              </a:defRPr>
            </a:lvl1pPr>
          </a:lstStyle>
          <a:p>
            <a:pPr lvl="0"/>
            <a:r>
              <a:rPr lang="en-US"/>
              <a:t>Caption, 22pt</a:t>
            </a:r>
          </a:p>
        </p:txBody>
      </p:sp>
      <p:sp>
        <p:nvSpPr>
          <p:cNvPr id="11" name="Text Placeholder 4">
            <a:extLst>
              <a:ext uri="{FF2B5EF4-FFF2-40B4-BE49-F238E27FC236}">
                <a16:creationId xmlns:a16="http://schemas.microsoft.com/office/drawing/2014/main" id="{C48A470B-7097-E544-9A3C-0B5A7BD52783}"/>
              </a:ext>
            </a:extLst>
          </p:cNvPr>
          <p:cNvSpPr>
            <a:spLocks noGrp="1"/>
          </p:cNvSpPr>
          <p:nvPr>
            <p:ph type="body" sz="quarter" idx="25" hasCustomPrompt="1"/>
          </p:nvPr>
        </p:nvSpPr>
        <p:spPr>
          <a:xfrm>
            <a:off x="8434821" y="5368923"/>
            <a:ext cx="3303711" cy="345351"/>
          </a:xfrm>
          <a:prstGeom prst="rect">
            <a:avLst/>
          </a:prstGeom>
        </p:spPr>
        <p:txBody>
          <a:bodyPr/>
          <a:lstStyle>
            <a:lvl1pPr marL="0" indent="0" algn="ctr">
              <a:buNone/>
              <a:defRPr sz="2244" b="0" i="0">
                <a:solidFill>
                  <a:srgbClr val="F2F2F2"/>
                </a:solidFill>
                <a:latin typeface="+mn-lt"/>
                <a:cs typeface="Segoe UI Semibold" panose="020B0502040204020203" pitchFamily="34" charset="0"/>
              </a:defRPr>
            </a:lvl1pPr>
          </a:lstStyle>
          <a:p>
            <a:pPr lvl="0"/>
            <a:r>
              <a:rPr lang="en-US"/>
              <a:t>Caption, 22pt</a:t>
            </a:r>
          </a:p>
        </p:txBody>
      </p:sp>
      <p:sp>
        <p:nvSpPr>
          <p:cNvPr id="13" name="Title 1">
            <a:extLst>
              <a:ext uri="{FF2B5EF4-FFF2-40B4-BE49-F238E27FC236}">
                <a16:creationId xmlns:a16="http://schemas.microsoft.com/office/drawing/2014/main" id="{F2C6B217-BF90-654B-A831-482349B8164D}"/>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1451738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Numbers 4">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151D0-5E2A-DA45-B1FF-5161CBDB154A}"/>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3" name="Subtitle 2">
            <a:extLst>
              <a:ext uri="{FF2B5EF4-FFF2-40B4-BE49-F238E27FC236}">
                <a16:creationId xmlns:a16="http://schemas.microsoft.com/office/drawing/2014/main" id="{3B6AB535-D2DB-A346-8068-0C95F19ABF94}"/>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rgbClr val="F2F2F2"/>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4" name="Text Placeholder 4">
            <a:extLst>
              <a:ext uri="{FF2B5EF4-FFF2-40B4-BE49-F238E27FC236}">
                <a16:creationId xmlns:a16="http://schemas.microsoft.com/office/drawing/2014/main" id="{769A94F3-91B2-834C-B6C2-06CD5DF330C5}"/>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5" name="Rectangle 4">
            <a:extLst>
              <a:ext uri="{FF2B5EF4-FFF2-40B4-BE49-F238E27FC236}">
                <a16:creationId xmlns:a16="http://schemas.microsoft.com/office/drawing/2014/main" id="{D29CF875-EE90-A940-B333-28757C6FEEBE}"/>
              </a:ext>
              <a:ext uri="{C183D7F6-B498-43B3-948B-1728B52AA6E4}">
                <adec:decorative xmlns:adec="http://schemas.microsoft.com/office/drawing/2017/decorative" val="1"/>
              </a:ext>
            </a:extLst>
          </p:cNvPr>
          <p:cNvSpPr/>
          <p:nvPr userDrawn="1"/>
        </p:nvSpPr>
        <p:spPr bwMode="auto">
          <a:xfrm>
            <a:off x="6373560" y="2052725"/>
            <a:ext cx="2586718" cy="20117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69D7D739-8B45-2540-963B-FA320284E27F}"/>
              </a:ext>
            </a:extLst>
          </p:cNvPr>
          <p:cNvSpPr>
            <a:spLocks noGrp="1"/>
          </p:cNvSpPr>
          <p:nvPr>
            <p:ph type="body" sz="quarter" idx="19" hasCustomPrompt="1"/>
          </p:nvPr>
        </p:nvSpPr>
        <p:spPr>
          <a:xfrm>
            <a:off x="6373560" y="2229869"/>
            <a:ext cx="2586718" cy="1225280"/>
          </a:xfrm>
          <a:prstGeom prst="rect">
            <a:avLst/>
          </a:prstGeom>
        </p:spPr>
        <p:txBody>
          <a:bodyPr lIns="0" tIns="0" rIns="0" bIns="0" anchor="ctr" anchorCtr="0">
            <a:noAutofit/>
          </a:bodyPr>
          <a:lstStyle>
            <a:lvl1pPr marL="0" indent="0" algn="ctr">
              <a:buNone/>
              <a:defRPr sz="10199"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7" name="Text Placeholder 8">
            <a:extLst>
              <a:ext uri="{FF2B5EF4-FFF2-40B4-BE49-F238E27FC236}">
                <a16:creationId xmlns:a16="http://schemas.microsoft.com/office/drawing/2014/main" id="{0E2F6275-8CC2-9F42-AF89-3EE3115D76A7}"/>
              </a:ext>
            </a:extLst>
          </p:cNvPr>
          <p:cNvSpPr>
            <a:spLocks noGrp="1"/>
          </p:cNvSpPr>
          <p:nvPr>
            <p:ph type="body" sz="quarter" idx="20" hasCustomPrompt="1"/>
          </p:nvPr>
        </p:nvSpPr>
        <p:spPr>
          <a:xfrm>
            <a:off x="6482812" y="3497262"/>
            <a:ext cx="2351501" cy="219740"/>
          </a:xfrm>
          <a:prstGeom prst="rect">
            <a:avLst/>
          </a:prstGeom>
        </p:spPr>
        <p:txBody>
          <a:bodyPr lIns="0" tIns="0" rIns="0" bIns="0"/>
          <a:lstStyle>
            <a:lvl1pPr marL="0" indent="0" algn="ctr">
              <a:buNone/>
              <a:defRPr sz="1428" b="0" i="0" u="none">
                <a:solidFill>
                  <a:schemeClr val="bg2"/>
                </a:solidFill>
                <a:latin typeface="+mn-lt"/>
                <a:cs typeface="Segoe UI Semibold" panose="020B0502040204020203" pitchFamily="34" charset="0"/>
              </a:defRPr>
            </a:lvl1pPr>
          </a:lstStyle>
          <a:p>
            <a:pPr lvl="0"/>
            <a:r>
              <a:rPr lang="en-US"/>
              <a:t>Caption, 14pt</a:t>
            </a:r>
          </a:p>
        </p:txBody>
      </p:sp>
      <p:sp>
        <p:nvSpPr>
          <p:cNvPr id="8" name="Rectangle 7">
            <a:extLst>
              <a:ext uri="{FF2B5EF4-FFF2-40B4-BE49-F238E27FC236}">
                <a16:creationId xmlns:a16="http://schemas.microsoft.com/office/drawing/2014/main" id="{BD7B5017-1DA1-4346-BE32-3353EA00219A}"/>
              </a:ext>
              <a:ext uri="{C183D7F6-B498-43B3-948B-1728B52AA6E4}">
                <adec:decorative xmlns:adec="http://schemas.microsoft.com/office/drawing/2017/decorative" val="1"/>
              </a:ext>
            </a:extLst>
          </p:cNvPr>
          <p:cNvSpPr/>
          <p:nvPr userDrawn="1"/>
        </p:nvSpPr>
        <p:spPr bwMode="auto">
          <a:xfrm>
            <a:off x="6373560" y="4399850"/>
            <a:ext cx="2586718" cy="201179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30E5D0"/>
              </a:solidFill>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4A3059B0-BBF3-984F-A7ED-3A329EE01B3D}"/>
              </a:ext>
            </a:extLst>
          </p:cNvPr>
          <p:cNvSpPr>
            <a:spLocks noGrp="1"/>
          </p:cNvSpPr>
          <p:nvPr>
            <p:ph type="body" sz="quarter" idx="23" hasCustomPrompt="1"/>
          </p:nvPr>
        </p:nvSpPr>
        <p:spPr>
          <a:xfrm>
            <a:off x="6373560" y="4576995"/>
            <a:ext cx="2586718" cy="1225280"/>
          </a:xfrm>
          <a:prstGeom prst="rect">
            <a:avLst/>
          </a:prstGeom>
        </p:spPr>
        <p:txBody>
          <a:bodyPr lIns="0" tIns="0" rIns="0" bIns="0" anchor="ctr" anchorCtr="0">
            <a:noAutofit/>
          </a:bodyPr>
          <a:lstStyle>
            <a:lvl1pPr marL="0" indent="0" algn="ctr">
              <a:buNone/>
              <a:defRPr sz="10199"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0" name="Text Placeholder 8">
            <a:extLst>
              <a:ext uri="{FF2B5EF4-FFF2-40B4-BE49-F238E27FC236}">
                <a16:creationId xmlns:a16="http://schemas.microsoft.com/office/drawing/2014/main" id="{181F273B-3563-9643-A0CF-2793B7E1E579}"/>
              </a:ext>
            </a:extLst>
          </p:cNvPr>
          <p:cNvSpPr>
            <a:spLocks noGrp="1"/>
          </p:cNvSpPr>
          <p:nvPr>
            <p:ph type="body" sz="quarter" idx="24" hasCustomPrompt="1"/>
          </p:nvPr>
        </p:nvSpPr>
        <p:spPr>
          <a:xfrm>
            <a:off x="6482812" y="5844388"/>
            <a:ext cx="2351501" cy="219740"/>
          </a:xfrm>
          <a:prstGeom prst="rect">
            <a:avLst/>
          </a:prstGeom>
        </p:spPr>
        <p:txBody>
          <a:bodyPr lIns="0" tIns="0" rIns="0" bIns="0"/>
          <a:lstStyle>
            <a:lvl1pPr marL="0" indent="0" algn="ctr">
              <a:buNone/>
              <a:defRPr sz="1428" b="0" i="0" u="none">
                <a:solidFill>
                  <a:srgbClr val="F2F2F2"/>
                </a:solidFill>
                <a:latin typeface="+mn-lt"/>
                <a:cs typeface="Segoe UI Semibold" panose="020B0502040204020203" pitchFamily="34" charset="0"/>
              </a:defRPr>
            </a:lvl1pPr>
          </a:lstStyle>
          <a:p>
            <a:pPr lvl="0"/>
            <a:r>
              <a:rPr lang="en-US"/>
              <a:t>Caption, 14pt</a:t>
            </a:r>
          </a:p>
        </p:txBody>
      </p:sp>
      <p:sp>
        <p:nvSpPr>
          <p:cNvPr id="11" name="Rectangle 10">
            <a:extLst>
              <a:ext uri="{FF2B5EF4-FFF2-40B4-BE49-F238E27FC236}">
                <a16:creationId xmlns:a16="http://schemas.microsoft.com/office/drawing/2014/main" id="{22A06608-633B-9540-8274-4B6953A5A88C}"/>
              </a:ext>
              <a:ext uri="{C183D7F6-B498-43B3-948B-1728B52AA6E4}">
                <adec:decorative xmlns:adec="http://schemas.microsoft.com/office/drawing/2017/decorative" val="1"/>
              </a:ext>
            </a:extLst>
          </p:cNvPr>
          <p:cNvSpPr/>
          <p:nvPr userDrawn="1"/>
        </p:nvSpPr>
        <p:spPr bwMode="auto">
          <a:xfrm>
            <a:off x="9259553" y="4399850"/>
            <a:ext cx="2586718" cy="20117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0E7E8653-2107-C34F-9296-260CA231B8F0}"/>
              </a:ext>
            </a:extLst>
          </p:cNvPr>
          <p:cNvSpPr>
            <a:spLocks noGrp="1"/>
          </p:cNvSpPr>
          <p:nvPr>
            <p:ph type="body" sz="quarter" idx="25" hasCustomPrompt="1"/>
          </p:nvPr>
        </p:nvSpPr>
        <p:spPr>
          <a:xfrm>
            <a:off x="9259553" y="4576995"/>
            <a:ext cx="2586718" cy="1225280"/>
          </a:xfrm>
          <a:prstGeom prst="rect">
            <a:avLst/>
          </a:prstGeom>
        </p:spPr>
        <p:txBody>
          <a:bodyPr lIns="0" tIns="0" rIns="0" bIns="0" anchor="ctr" anchorCtr="0">
            <a:noAutofit/>
          </a:bodyPr>
          <a:lstStyle>
            <a:lvl1pPr marL="0" indent="0" algn="ctr">
              <a:buNone/>
              <a:defRPr sz="10199"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3" name="Text Placeholder 8">
            <a:extLst>
              <a:ext uri="{FF2B5EF4-FFF2-40B4-BE49-F238E27FC236}">
                <a16:creationId xmlns:a16="http://schemas.microsoft.com/office/drawing/2014/main" id="{419FE9F9-DA8A-3840-BAED-6A46621DABE9}"/>
              </a:ext>
            </a:extLst>
          </p:cNvPr>
          <p:cNvSpPr>
            <a:spLocks noGrp="1"/>
          </p:cNvSpPr>
          <p:nvPr>
            <p:ph type="body" sz="quarter" idx="26" hasCustomPrompt="1"/>
          </p:nvPr>
        </p:nvSpPr>
        <p:spPr>
          <a:xfrm>
            <a:off x="9368805" y="5844388"/>
            <a:ext cx="2351501" cy="219740"/>
          </a:xfrm>
          <a:prstGeom prst="rect">
            <a:avLst/>
          </a:prstGeom>
        </p:spPr>
        <p:txBody>
          <a:bodyPr lIns="0" tIns="0" rIns="0" bIns="0"/>
          <a:lstStyle>
            <a:lvl1pPr marL="0" indent="0" algn="ctr">
              <a:buNone/>
              <a:defRPr sz="1428" b="0" i="0" u="none">
                <a:solidFill>
                  <a:schemeClr val="bg2"/>
                </a:solidFill>
                <a:latin typeface="+mn-lt"/>
                <a:cs typeface="Segoe UI Semibold" panose="020B0502040204020203" pitchFamily="34" charset="0"/>
              </a:defRPr>
            </a:lvl1pPr>
          </a:lstStyle>
          <a:p>
            <a:pPr lvl="0"/>
            <a:r>
              <a:rPr lang="en-US"/>
              <a:t>Caption, 14pt</a:t>
            </a:r>
          </a:p>
        </p:txBody>
      </p:sp>
      <p:sp>
        <p:nvSpPr>
          <p:cNvPr id="14" name="Rectangle 13">
            <a:extLst>
              <a:ext uri="{FF2B5EF4-FFF2-40B4-BE49-F238E27FC236}">
                <a16:creationId xmlns:a16="http://schemas.microsoft.com/office/drawing/2014/main" id="{FCE7180A-1FFD-EF4C-B65C-7474DABE26F2}"/>
              </a:ext>
              <a:ext uri="{C183D7F6-B498-43B3-948B-1728B52AA6E4}">
                <adec:decorative xmlns:adec="http://schemas.microsoft.com/office/drawing/2017/decorative" val="1"/>
              </a:ext>
            </a:extLst>
          </p:cNvPr>
          <p:cNvSpPr/>
          <p:nvPr userDrawn="1"/>
        </p:nvSpPr>
        <p:spPr bwMode="auto">
          <a:xfrm>
            <a:off x="9259553" y="2052725"/>
            <a:ext cx="2586718" cy="201179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chemeClr val="tx2"/>
              </a:solidFill>
              <a:ea typeface="Segoe UI" pitchFamily="34" charset="0"/>
              <a:cs typeface="Segoe UI" pitchFamily="34" charset="0"/>
            </a:endParaRPr>
          </a:p>
        </p:txBody>
      </p:sp>
      <p:sp>
        <p:nvSpPr>
          <p:cNvPr id="15" name="Text Placeholder 4">
            <a:extLst>
              <a:ext uri="{FF2B5EF4-FFF2-40B4-BE49-F238E27FC236}">
                <a16:creationId xmlns:a16="http://schemas.microsoft.com/office/drawing/2014/main" id="{21250F2F-FB0F-4843-8442-F676C45817D5}"/>
              </a:ext>
            </a:extLst>
          </p:cNvPr>
          <p:cNvSpPr>
            <a:spLocks noGrp="1"/>
          </p:cNvSpPr>
          <p:nvPr>
            <p:ph type="body" sz="quarter" idx="27" hasCustomPrompt="1"/>
          </p:nvPr>
        </p:nvSpPr>
        <p:spPr>
          <a:xfrm>
            <a:off x="9259553" y="2229869"/>
            <a:ext cx="2586718" cy="1225280"/>
          </a:xfrm>
          <a:prstGeom prst="rect">
            <a:avLst/>
          </a:prstGeom>
        </p:spPr>
        <p:txBody>
          <a:bodyPr lIns="0" tIns="0" rIns="0" bIns="0" anchor="ctr" anchorCtr="0">
            <a:noAutofit/>
          </a:bodyPr>
          <a:lstStyle>
            <a:lvl1pPr marL="0" indent="0" algn="ctr">
              <a:buNone/>
              <a:defRPr sz="10199"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6" name="Text Placeholder 8">
            <a:extLst>
              <a:ext uri="{FF2B5EF4-FFF2-40B4-BE49-F238E27FC236}">
                <a16:creationId xmlns:a16="http://schemas.microsoft.com/office/drawing/2014/main" id="{B2DC8F8F-0316-FB4C-A372-D010540D45B7}"/>
              </a:ext>
            </a:extLst>
          </p:cNvPr>
          <p:cNvSpPr>
            <a:spLocks noGrp="1"/>
          </p:cNvSpPr>
          <p:nvPr>
            <p:ph type="body" sz="quarter" idx="28" hasCustomPrompt="1"/>
          </p:nvPr>
        </p:nvSpPr>
        <p:spPr>
          <a:xfrm>
            <a:off x="9368805" y="3497262"/>
            <a:ext cx="2351501" cy="219740"/>
          </a:xfrm>
          <a:prstGeom prst="rect">
            <a:avLst/>
          </a:prstGeom>
        </p:spPr>
        <p:txBody>
          <a:bodyPr lIns="0" tIns="0" rIns="0" bIns="0"/>
          <a:lstStyle>
            <a:lvl1pPr marL="0" indent="0" algn="ctr">
              <a:buNone/>
              <a:defRPr sz="1428" b="0" i="0" u="none">
                <a:solidFill>
                  <a:srgbClr val="F2F2F2"/>
                </a:solidFill>
                <a:latin typeface="+mn-lt"/>
                <a:cs typeface="Segoe UI Semibold" panose="020B0502040204020203" pitchFamily="34" charset="0"/>
              </a:defRPr>
            </a:lvl1pPr>
          </a:lstStyle>
          <a:p>
            <a:pPr lvl="0"/>
            <a:r>
              <a:rPr lang="en-US"/>
              <a:t>Caption, 14pt</a:t>
            </a:r>
          </a:p>
        </p:txBody>
      </p:sp>
      <p:sp>
        <p:nvSpPr>
          <p:cNvPr id="19" name="Title 1">
            <a:extLst>
              <a:ext uri="{FF2B5EF4-FFF2-40B4-BE49-F238E27FC236}">
                <a16:creationId xmlns:a16="http://schemas.microsoft.com/office/drawing/2014/main" id="{731C03C1-FA33-7145-8A06-233150C0F092}"/>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597709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Only">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AB18D90-BB30-48E5-8D85-00E460C4F95D}"/>
              </a:ext>
            </a:extLst>
          </p:cNvPr>
          <p:cNvSpPr/>
          <p:nvPr userDrawn="1"/>
        </p:nvSpPr>
        <p:spPr bwMode="auto">
          <a:xfrm>
            <a:off x="2497638" y="4744688"/>
            <a:ext cx="2450592" cy="10688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8BAB6A47-8B2F-45A2-831F-10D7BEDB06B8}"/>
              </a:ext>
            </a:extLst>
          </p:cNvPr>
          <p:cNvSpPr/>
          <p:nvPr userDrawn="1"/>
        </p:nvSpPr>
        <p:spPr bwMode="auto">
          <a:xfrm>
            <a:off x="5003075" y="4744688"/>
            <a:ext cx="2450592" cy="10688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795F7CED-C4A1-41AF-841F-32DA32710924}"/>
              </a:ext>
            </a:extLst>
          </p:cNvPr>
          <p:cNvSpPr/>
          <p:nvPr userDrawn="1"/>
        </p:nvSpPr>
        <p:spPr bwMode="auto">
          <a:xfrm>
            <a:off x="7508512" y="4744688"/>
            <a:ext cx="2450592" cy="10688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84A665A-7625-4ADE-8182-ECCEF312CA4C}"/>
              </a:ext>
            </a:extLst>
          </p:cNvPr>
          <p:cNvSpPr/>
          <p:nvPr userDrawn="1"/>
        </p:nvSpPr>
        <p:spPr bwMode="auto">
          <a:xfrm>
            <a:off x="10013950" y="4744688"/>
            <a:ext cx="2450592" cy="10688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7EE83398-F0AC-4679-8AB7-44D12D50BF9E}"/>
              </a:ext>
            </a:extLst>
          </p:cNvPr>
          <p:cNvSpPr/>
          <p:nvPr userDrawn="1"/>
        </p:nvSpPr>
        <p:spPr bwMode="auto">
          <a:xfrm>
            <a:off x="-7799" y="4744688"/>
            <a:ext cx="2450592" cy="10688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Picture Placeholder 9">
            <a:extLst>
              <a:ext uri="{FF2B5EF4-FFF2-40B4-BE49-F238E27FC236}">
                <a16:creationId xmlns:a16="http://schemas.microsoft.com/office/drawing/2014/main" id="{39CB7876-11D0-40EC-95EA-4383E660AB36}"/>
              </a:ext>
            </a:extLst>
          </p:cNvPr>
          <p:cNvSpPr>
            <a:spLocks noGrp="1"/>
          </p:cNvSpPr>
          <p:nvPr>
            <p:ph type="pic" sz="quarter" idx="12"/>
          </p:nvPr>
        </p:nvSpPr>
        <p:spPr>
          <a:xfrm>
            <a:off x="-7799" y="-1"/>
            <a:ext cx="2450592" cy="4744689"/>
          </a:xfrm>
          <a:prstGeom prst="rect">
            <a:avLst/>
          </a:prstGeom>
          <a:solidFill>
            <a:schemeClr val="bg1">
              <a:lumMod val="95000"/>
            </a:schemeClr>
          </a:solidFill>
        </p:spPr>
        <p:txBody>
          <a:bodyPr>
            <a:noAutofit/>
          </a:bodyPr>
          <a:lstStyle>
            <a:lvl1pPr marL="0" indent="0" algn="ctr">
              <a:buNone/>
              <a:defRPr sz="1200">
                <a:solidFill>
                  <a:schemeClr val="accent1"/>
                </a:solidFill>
              </a:defRPr>
            </a:lvl1pPr>
          </a:lstStyle>
          <a:p>
            <a:endParaRPr lang="en-US"/>
          </a:p>
        </p:txBody>
      </p:sp>
      <p:sp>
        <p:nvSpPr>
          <p:cNvPr id="12" name="Picture Placeholder 9">
            <a:extLst>
              <a:ext uri="{FF2B5EF4-FFF2-40B4-BE49-F238E27FC236}">
                <a16:creationId xmlns:a16="http://schemas.microsoft.com/office/drawing/2014/main" id="{C397F696-350F-46D0-8F34-20B794AC6B54}"/>
              </a:ext>
            </a:extLst>
          </p:cNvPr>
          <p:cNvSpPr>
            <a:spLocks noGrp="1"/>
          </p:cNvSpPr>
          <p:nvPr>
            <p:ph type="pic" sz="quarter" idx="14"/>
          </p:nvPr>
        </p:nvSpPr>
        <p:spPr>
          <a:xfrm>
            <a:off x="2497638" y="-1"/>
            <a:ext cx="2450592" cy="4744689"/>
          </a:xfrm>
          <a:prstGeom prst="rect">
            <a:avLst/>
          </a:prstGeom>
          <a:solidFill>
            <a:schemeClr val="bg1">
              <a:lumMod val="95000"/>
            </a:schemeClr>
          </a:solidFill>
        </p:spPr>
        <p:txBody>
          <a:bodyPr>
            <a:noAutofit/>
          </a:bodyPr>
          <a:lstStyle>
            <a:lvl1pPr marL="0" indent="0" algn="ctr">
              <a:buNone/>
              <a:defRPr sz="1200">
                <a:solidFill>
                  <a:schemeClr val="accent1"/>
                </a:solidFill>
              </a:defRPr>
            </a:lvl1pPr>
          </a:lstStyle>
          <a:p>
            <a:endParaRPr lang="en-US"/>
          </a:p>
        </p:txBody>
      </p:sp>
      <p:sp>
        <p:nvSpPr>
          <p:cNvPr id="15" name="Picture Placeholder 9">
            <a:extLst>
              <a:ext uri="{FF2B5EF4-FFF2-40B4-BE49-F238E27FC236}">
                <a16:creationId xmlns:a16="http://schemas.microsoft.com/office/drawing/2014/main" id="{736330A9-2FAB-4CB9-8496-E68E728CA58D}"/>
              </a:ext>
            </a:extLst>
          </p:cNvPr>
          <p:cNvSpPr>
            <a:spLocks noGrp="1"/>
          </p:cNvSpPr>
          <p:nvPr>
            <p:ph type="pic" sz="quarter" idx="16"/>
          </p:nvPr>
        </p:nvSpPr>
        <p:spPr>
          <a:xfrm>
            <a:off x="7508512" y="-1"/>
            <a:ext cx="2450592" cy="4744689"/>
          </a:xfrm>
          <a:prstGeom prst="rect">
            <a:avLst/>
          </a:prstGeom>
          <a:solidFill>
            <a:schemeClr val="bg1">
              <a:lumMod val="95000"/>
            </a:schemeClr>
          </a:solidFill>
        </p:spPr>
        <p:txBody>
          <a:bodyPr>
            <a:noAutofit/>
          </a:bodyPr>
          <a:lstStyle>
            <a:lvl1pPr marL="0" indent="0" algn="ctr">
              <a:buNone/>
              <a:defRPr sz="1200">
                <a:solidFill>
                  <a:schemeClr val="accent1"/>
                </a:solidFill>
              </a:defRPr>
            </a:lvl1pPr>
          </a:lstStyle>
          <a:p>
            <a:endParaRPr lang="en-US"/>
          </a:p>
        </p:txBody>
      </p:sp>
      <p:sp>
        <p:nvSpPr>
          <p:cNvPr id="18" name="Picture Placeholder 9">
            <a:extLst>
              <a:ext uri="{FF2B5EF4-FFF2-40B4-BE49-F238E27FC236}">
                <a16:creationId xmlns:a16="http://schemas.microsoft.com/office/drawing/2014/main" id="{30615311-0888-4604-AA2C-0CFCECCBD056}"/>
              </a:ext>
            </a:extLst>
          </p:cNvPr>
          <p:cNvSpPr>
            <a:spLocks noGrp="1"/>
          </p:cNvSpPr>
          <p:nvPr>
            <p:ph type="pic" sz="quarter" idx="18"/>
          </p:nvPr>
        </p:nvSpPr>
        <p:spPr>
          <a:xfrm>
            <a:off x="10013950" y="-1"/>
            <a:ext cx="2450592" cy="4744689"/>
          </a:xfrm>
          <a:prstGeom prst="rect">
            <a:avLst/>
          </a:prstGeom>
          <a:solidFill>
            <a:schemeClr val="bg1">
              <a:lumMod val="95000"/>
            </a:schemeClr>
          </a:solidFill>
        </p:spPr>
        <p:txBody>
          <a:bodyPr>
            <a:noAutofit/>
          </a:bodyPr>
          <a:lstStyle>
            <a:lvl1pPr marL="0" indent="0" algn="ctr">
              <a:buNone/>
              <a:defRPr sz="1200">
                <a:solidFill>
                  <a:schemeClr val="accent1"/>
                </a:solidFill>
              </a:defRPr>
            </a:lvl1pPr>
          </a:lstStyle>
          <a:p>
            <a:endParaRPr lang="en-US"/>
          </a:p>
        </p:txBody>
      </p:sp>
      <p:sp>
        <p:nvSpPr>
          <p:cNvPr id="21" name="Picture Placeholder 9">
            <a:extLst>
              <a:ext uri="{FF2B5EF4-FFF2-40B4-BE49-F238E27FC236}">
                <a16:creationId xmlns:a16="http://schemas.microsoft.com/office/drawing/2014/main" id="{18F6F8EF-DDDF-4219-A6D9-9BA3D1ED9A56}"/>
              </a:ext>
            </a:extLst>
          </p:cNvPr>
          <p:cNvSpPr>
            <a:spLocks noGrp="1"/>
          </p:cNvSpPr>
          <p:nvPr>
            <p:ph type="pic" sz="quarter" idx="20"/>
          </p:nvPr>
        </p:nvSpPr>
        <p:spPr>
          <a:xfrm>
            <a:off x="5003075" y="-1"/>
            <a:ext cx="2450592" cy="4744689"/>
          </a:xfrm>
          <a:prstGeom prst="rect">
            <a:avLst/>
          </a:prstGeom>
          <a:solidFill>
            <a:schemeClr val="bg1">
              <a:lumMod val="95000"/>
            </a:schemeClr>
          </a:solidFill>
        </p:spPr>
        <p:txBody>
          <a:bodyPr>
            <a:noAutofit/>
          </a:bodyPr>
          <a:lstStyle>
            <a:lvl1pPr marL="0" indent="0" algn="ctr">
              <a:buNone/>
              <a:defRPr sz="1200">
                <a:solidFill>
                  <a:schemeClr val="accent1"/>
                </a:solidFill>
              </a:defRPr>
            </a:lvl1pPr>
          </a:lstStyle>
          <a:p>
            <a:endParaRPr lang="en-US"/>
          </a:p>
        </p:txBody>
      </p:sp>
      <p:sp>
        <p:nvSpPr>
          <p:cNvPr id="24" name="Text Placeholder 24">
            <a:extLst>
              <a:ext uri="{FF2B5EF4-FFF2-40B4-BE49-F238E27FC236}">
                <a16:creationId xmlns:a16="http://schemas.microsoft.com/office/drawing/2014/main" id="{3D4A4749-9CE3-4BFB-8D9F-31BDA224160F}"/>
              </a:ext>
            </a:extLst>
          </p:cNvPr>
          <p:cNvSpPr>
            <a:spLocks noGrp="1"/>
          </p:cNvSpPr>
          <p:nvPr>
            <p:ph type="body" sz="quarter" idx="23"/>
          </p:nvPr>
        </p:nvSpPr>
        <p:spPr>
          <a:xfrm>
            <a:off x="-7799" y="5210399"/>
            <a:ext cx="2450592" cy="215444"/>
          </a:xfrm>
        </p:spPr>
        <p:txBody>
          <a:bodyPr lIns="0"/>
          <a:lstStyle>
            <a:lvl1pPr marL="0" indent="0" algn="ctr">
              <a:spcBef>
                <a:spcPts val="1200"/>
              </a:spcBef>
              <a:spcAft>
                <a:spcPts val="600"/>
              </a:spcAft>
              <a:buClr>
                <a:schemeClr val="accent1"/>
              </a:buClr>
              <a:buFont typeface="+mj-lt"/>
              <a:buNone/>
              <a:defRPr sz="1400">
                <a:solidFill>
                  <a:schemeClr val="bg1"/>
                </a:solidFill>
              </a:defRPr>
            </a:lvl1pPr>
            <a:lvl2pPr marL="0" indent="0" algn="l">
              <a:spcBef>
                <a:spcPts val="1200"/>
              </a:spcBef>
              <a:spcAft>
                <a:spcPts val="600"/>
              </a:spcAft>
              <a:buClr>
                <a:schemeClr val="accent1"/>
              </a:buClr>
              <a:buFont typeface="+mj-lt"/>
              <a:buNone/>
              <a:defRPr sz="1400"/>
            </a:lvl2pPr>
            <a:lvl3pPr marL="0" indent="0" algn="ctr">
              <a:spcBef>
                <a:spcPts val="1200"/>
              </a:spcBef>
              <a:spcAft>
                <a:spcPts val="600"/>
              </a:spcAft>
              <a:buClr>
                <a:schemeClr val="accent1"/>
              </a:buClr>
              <a:buFont typeface="+mj-lt"/>
              <a:buNone/>
              <a:defRPr sz="1200"/>
            </a:lvl3pPr>
            <a:lvl4pPr marL="0" indent="0" algn="ctr">
              <a:spcBef>
                <a:spcPts val="1200"/>
              </a:spcBef>
              <a:spcAft>
                <a:spcPts val="600"/>
              </a:spcAft>
              <a:buClr>
                <a:schemeClr val="accent1"/>
              </a:buClr>
              <a:buFont typeface="+mj-lt"/>
              <a:buNone/>
              <a:defRPr sz="1100"/>
            </a:lvl4pPr>
            <a:lvl5pPr marL="0" indent="0" algn="ctr">
              <a:spcBef>
                <a:spcPts val="1200"/>
              </a:spcBef>
              <a:spcAft>
                <a:spcPts val="600"/>
              </a:spcAft>
              <a:buClr>
                <a:schemeClr val="accent1"/>
              </a:buClr>
              <a:buFont typeface="+mj-lt"/>
              <a:buNone/>
              <a:defRPr sz="1100"/>
            </a:lvl5pPr>
          </a:lstStyle>
          <a:p>
            <a:pPr lvl="0"/>
            <a:r>
              <a:rPr lang="en-US"/>
              <a:t>Click to edit Master text styles</a:t>
            </a:r>
          </a:p>
        </p:txBody>
      </p:sp>
      <p:sp>
        <p:nvSpPr>
          <p:cNvPr id="11" name="Text Placeholder 3">
            <a:extLst>
              <a:ext uri="{FF2B5EF4-FFF2-40B4-BE49-F238E27FC236}">
                <a16:creationId xmlns:a16="http://schemas.microsoft.com/office/drawing/2014/main" id="{DD563271-6713-4694-8C01-2A4C6D258FFF}"/>
              </a:ext>
            </a:extLst>
          </p:cNvPr>
          <p:cNvSpPr>
            <a:spLocks noGrp="1"/>
          </p:cNvSpPr>
          <p:nvPr>
            <p:ph type="body" sz="quarter" idx="13"/>
          </p:nvPr>
        </p:nvSpPr>
        <p:spPr>
          <a:xfrm>
            <a:off x="-7799" y="4889993"/>
            <a:ext cx="2450592" cy="246221"/>
          </a:xfrm>
        </p:spPr>
        <p:txBody>
          <a:bodyPr lIns="0" anchor="ctr" anchorCtr="0"/>
          <a:lstStyle>
            <a:lvl1pPr marL="0" indent="0" algn="ctr">
              <a:buNone/>
              <a:defRPr sz="1600" b="1" cap="all" baseline="0">
                <a:solidFill>
                  <a:schemeClr val="accent3"/>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a:t>
            </a:r>
          </a:p>
        </p:txBody>
      </p:sp>
      <p:sp>
        <p:nvSpPr>
          <p:cNvPr id="14" name="Text Placeholder 3">
            <a:extLst>
              <a:ext uri="{FF2B5EF4-FFF2-40B4-BE49-F238E27FC236}">
                <a16:creationId xmlns:a16="http://schemas.microsoft.com/office/drawing/2014/main" id="{E4906F05-9E4E-42BC-ACE4-8973745EE439}"/>
              </a:ext>
            </a:extLst>
          </p:cNvPr>
          <p:cNvSpPr>
            <a:spLocks noGrp="1"/>
          </p:cNvSpPr>
          <p:nvPr>
            <p:ph type="body" sz="quarter" idx="15"/>
          </p:nvPr>
        </p:nvSpPr>
        <p:spPr>
          <a:xfrm>
            <a:off x="2497638" y="4889993"/>
            <a:ext cx="2450592" cy="246221"/>
          </a:xfrm>
        </p:spPr>
        <p:txBody>
          <a:bodyPr lIns="0" anchor="ctr" anchorCtr="0"/>
          <a:lstStyle>
            <a:lvl1pPr marL="0" indent="0" algn="ctr">
              <a:buNone/>
              <a:defRPr lang="en-US" sz="1600" b="1" kern="1200" cap="all" spc="0" baseline="0" dirty="0">
                <a:solidFill>
                  <a:schemeClr val="accent3"/>
                </a:solidFill>
                <a:latin typeface="+mn-lt"/>
                <a:ea typeface="+mn-ea"/>
                <a:cs typeface="Segoe UI" panose="020B0502040204020203" pitchFamily="34" charset="0"/>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a:t>
            </a:r>
          </a:p>
        </p:txBody>
      </p:sp>
      <p:sp>
        <p:nvSpPr>
          <p:cNvPr id="17" name="Text Placeholder 3">
            <a:extLst>
              <a:ext uri="{FF2B5EF4-FFF2-40B4-BE49-F238E27FC236}">
                <a16:creationId xmlns:a16="http://schemas.microsoft.com/office/drawing/2014/main" id="{2CE23F1F-18F7-4F97-A461-7A9A8A8F711D}"/>
              </a:ext>
            </a:extLst>
          </p:cNvPr>
          <p:cNvSpPr>
            <a:spLocks noGrp="1"/>
          </p:cNvSpPr>
          <p:nvPr>
            <p:ph type="body" sz="quarter" idx="17"/>
          </p:nvPr>
        </p:nvSpPr>
        <p:spPr>
          <a:xfrm>
            <a:off x="7508512" y="4889993"/>
            <a:ext cx="2450592" cy="246221"/>
          </a:xfrm>
        </p:spPr>
        <p:txBody>
          <a:bodyPr wrap="none" lIns="0" anchor="ctr" anchorCtr="0"/>
          <a:lstStyle>
            <a:lvl1pPr marL="0" indent="0" algn="ctr">
              <a:buNone/>
              <a:defRPr lang="en-US" sz="1600" b="1" kern="1200" cap="all" spc="0" baseline="0" dirty="0">
                <a:solidFill>
                  <a:schemeClr val="accent3"/>
                </a:solidFill>
                <a:latin typeface="+mn-lt"/>
                <a:ea typeface="+mn-ea"/>
                <a:cs typeface="Segoe UI" panose="020B0502040204020203" pitchFamily="34" charset="0"/>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a:t>
            </a:r>
          </a:p>
        </p:txBody>
      </p:sp>
      <p:sp>
        <p:nvSpPr>
          <p:cNvPr id="20" name="Text Placeholder 3">
            <a:extLst>
              <a:ext uri="{FF2B5EF4-FFF2-40B4-BE49-F238E27FC236}">
                <a16:creationId xmlns:a16="http://schemas.microsoft.com/office/drawing/2014/main" id="{BF09B54A-0B81-4FBB-914C-F60696F0D7B7}"/>
              </a:ext>
            </a:extLst>
          </p:cNvPr>
          <p:cNvSpPr>
            <a:spLocks noGrp="1"/>
          </p:cNvSpPr>
          <p:nvPr>
            <p:ph type="body" sz="quarter" idx="19"/>
          </p:nvPr>
        </p:nvSpPr>
        <p:spPr>
          <a:xfrm>
            <a:off x="10013950" y="4889993"/>
            <a:ext cx="2450592" cy="246221"/>
          </a:xfrm>
        </p:spPr>
        <p:txBody>
          <a:bodyPr lIns="0" anchor="ctr" anchorCtr="0"/>
          <a:lstStyle>
            <a:lvl1pPr marL="0" indent="0" algn="ctr">
              <a:buNone/>
              <a:defRPr lang="en-US" sz="1600" b="1" kern="1200" cap="all" spc="0" baseline="0" dirty="0">
                <a:solidFill>
                  <a:schemeClr val="accent3"/>
                </a:solidFill>
                <a:latin typeface="+mn-lt"/>
                <a:ea typeface="+mn-ea"/>
                <a:cs typeface="Segoe UI" panose="020B0502040204020203" pitchFamily="34" charset="0"/>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a:t>
            </a:r>
          </a:p>
        </p:txBody>
      </p:sp>
      <p:sp>
        <p:nvSpPr>
          <p:cNvPr id="23" name="Text Placeholder 3">
            <a:extLst>
              <a:ext uri="{FF2B5EF4-FFF2-40B4-BE49-F238E27FC236}">
                <a16:creationId xmlns:a16="http://schemas.microsoft.com/office/drawing/2014/main" id="{41DEDACD-F865-4788-B8CE-5409D07CF012}"/>
              </a:ext>
            </a:extLst>
          </p:cNvPr>
          <p:cNvSpPr>
            <a:spLocks noGrp="1"/>
          </p:cNvSpPr>
          <p:nvPr>
            <p:ph type="body" sz="quarter" idx="21"/>
          </p:nvPr>
        </p:nvSpPr>
        <p:spPr>
          <a:xfrm>
            <a:off x="5005104" y="4889993"/>
            <a:ext cx="2450592" cy="246221"/>
          </a:xfrm>
        </p:spPr>
        <p:txBody>
          <a:bodyPr lIns="0" anchor="ctr" anchorCtr="0"/>
          <a:lstStyle>
            <a:lvl1pPr marL="0" indent="0" algn="ctr">
              <a:buNone/>
              <a:defRPr lang="en-US" sz="1600" b="1" kern="1200" cap="all" spc="0" baseline="0" dirty="0">
                <a:solidFill>
                  <a:schemeClr val="accent3"/>
                </a:solidFill>
                <a:latin typeface="+mn-lt"/>
                <a:ea typeface="+mn-ea"/>
                <a:cs typeface="Segoe UI" panose="020B0502040204020203" pitchFamily="34" charset="0"/>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a:t>
            </a:r>
          </a:p>
        </p:txBody>
      </p:sp>
      <p:sp>
        <p:nvSpPr>
          <p:cNvPr id="3" name="Title 2">
            <a:extLst>
              <a:ext uri="{FF2B5EF4-FFF2-40B4-BE49-F238E27FC236}">
                <a16:creationId xmlns:a16="http://schemas.microsoft.com/office/drawing/2014/main" id="{BBC50574-9EB0-4C48-8282-210FD56A67CD}"/>
              </a:ext>
            </a:extLst>
          </p:cNvPr>
          <p:cNvSpPr>
            <a:spLocks noGrp="1"/>
          </p:cNvSpPr>
          <p:nvPr>
            <p:ph type="title"/>
          </p:nvPr>
        </p:nvSpPr>
        <p:spPr>
          <a:xfrm>
            <a:off x="598505" y="6106997"/>
            <a:ext cx="11239464" cy="565027"/>
          </a:xfrm>
        </p:spPr>
        <p:txBody>
          <a:bodyPr/>
          <a:lstStyle>
            <a:lvl1pPr algn="ctr">
              <a:defRPr>
                <a:solidFill>
                  <a:schemeClr val="tx1"/>
                </a:solidFill>
              </a:defRPr>
            </a:lvl1pPr>
          </a:lstStyle>
          <a:p>
            <a:r>
              <a:rPr lang="en-US"/>
              <a:t>Click to edit Master title style</a:t>
            </a:r>
          </a:p>
        </p:txBody>
      </p:sp>
      <p:sp>
        <p:nvSpPr>
          <p:cNvPr id="31" name="Text Placeholder 24">
            <a:extLst>
              <a:ext uri="{FF2B5EF4-FFF2-40B4-BE49-F238E27FC236}">
                <a16:creationId xmlns:a16="http://schemas.microsoft.com/office/drawing/2014/main" id="{DCE50DA2-3D04-4DE2-B438-92067F12838B}"/>
              </a:ext>
            </a:extLst>
          </p:cNvPr>
          <p:cNvSpPr>
            <a:spLocks noGrp="1"/>
          </p:cNvSpPr>
          <p:nvPr>
            <p:ph type="body" sz="quarter" idx="24"/>
          </p:nvPr>
        </p:nvSpPr>
        <p:spPr>
          <a:xfrm>
            <a:off x="2497638" y="5210399"/>
            <a:ext cx="2450592" cy="215444"/>
          </a:xfrm>
        </p:spPr>
        <p:txBody>
          <a:bodyPr lIns="0"/>
          <a:lstStyle>
            <a:lvl1pPr marL="0" indent="0" algn="ctr">
              <a:spcBef>
                <a:spcPts val="1200"/>
              </a:spcBef>
              <a:spcAft>
                <a:spcPts val="600"/>
              </a:spcAft>
              <a:buClr>
                <a:schemeClr val="accent1"/>
              </a:buClr>
              <a:buFont typeface="+mj-lt"/>
              <a:buNone/>
              <a:defRPr sz="1400">
                <a:solidFill>
                  <a:schemeClr val="bg1"/>
                </a:solidFill>
              </a:defRPr>
            </a:lvl1pPr>
            <a:lvl2pPr marL="0" indent="0" algn="l">
              <a:spcBef>
                <a:spcPts val="1200"/>
              </a:spcBef>
              <a:spcAft>
                <a:spcPts val="600"/>
              </a:spcAft>
              <a:buClr>
                <a:schemeClr val="accent1"/>
              </a:buClr>
              <a:buFont typeface="+mj-lt"/>
              <a:buNone/>
              <a:defRPr sz="1400"/>
            </a:lvl2pPr>
            <a:lvl3pPr marL="0" indent="0" algn="ctr">
              <a:spcBef>
                <a:spcPts val="1200"/>
              </a:spcBef>
              <a:spcAft>
                <a:spcPts val="600"/>
              </a:spcAft>
              <a:buClr>
                <a:schemeClr val="accent1"/>
              </a:buClr>
              <a:buFont typeface="+mj-lt"/>
              <a:buNone/>
              <a:defRPr sz="1200"/>
            </a:lvl3pPr>
            <a:lvl4pPr marL="0" indent="0" algn="ctr">
              <a:spcBef>
                <a:spcPts val="1200"/>
              </a:spcBef>
              <a:spcAft>
                <a:spcPts val="600"/>
              </a:spcAft>
              <a:buClr>
                <a:schemeClr val="accent1"/>
              </a:buClr>
              <a:buFont typeface="+mj-lt"/>
              <a:buNone/>
              <a:defRPr sz="1100"/>
            </a:lvl4pPr>
            <a:lvl5pPr marL="0" indent="0" algn="ctr">
              <a:spcBef>
                <a:spcPts val="1200"/>
              </a:spcBef>
              <a:spcAft>
                <a:spcPts val="600"/>
              </a:spcAft>
              <a:buClr>
                <a:schemeClr val="accent1"/>
              </a:buClr>
              <a:buFont typeface="+mj-lt"/>
              <a:buNone/>
              <a:defRPr sz="1100"/>
            </a:lvl5pPr>
          </a:lstStyle>
          <a:p>
            <a:pPr lvl="0"/>
            <a:r>
              <a:rPr lang="en-US"/>
              <a:t>Click to edit Master text styles</a:t>
            </a:r>
          </a:p>
        </p:txBody>
      </p:sp>
      <p:sp>
        <p:nvSpPr>
          <p:cNvPr id="32" name="Text Placeholder 24">
            <a:extLst>
              <a:ext uri="{FF2B5EF4-FFF2-40B4-BE49-F238E27FC236}">
                <a16:creationId xmlns:a16="http://schemas.microsoft.com/office/drawing/2014/main" id="{940A39B5-FEFB-4639-9501-BFE96249C281}"/>
              </a:ext>
            </a:extLst>
          </p:cNvPr>
          <p:cNvSpPr>
            <a:spLocks noGrp="1"/>
          </p:cNvSpPr>
          <p:nvPr>
            <p:ph type="body" sz="quarter" idx="25"/>
          </p:nvPr>
        </p:nvSpPr>
        <p:spPr>
          <a:xfrm>
            <a:off x="5005104" y="5210399"/>
            <a:ext cx="2450592" cy="215444"/>
          </a:xfrm>
        </p:spPr>
        <p:txBody>
          <a:bodyPr lIns="0"/>
          <a:lstStyle>
            <a:lvl1pPr marL="0" indent="0" algn="ctr">
              <a:spcBef>
                <a:spcPts val="1200"/>
              </a:spcBef>
              <a:spcAft>
                <a:spcPts val="600"/>
              </a:spcAft>
              <a:buClr>
                <a:schemeClr val="accent1"/>
              </a:buClr>
              <a:buFont typeface="+mj-lt"/>
              <a:buNone/>
              <a:defRPr sz="1400">
                <a:solidFill>
                  <a:schemeClr val="bg1"/>
                </a:solidFill>
              </a:defRPr>
            </a:lvl1pPr>
            <a:lvl2pPr marL="0" indent="0" algn="l">
              <a:spcBef>
                <a:spcPts val="1200"/>
              </a:spcBef>
              <a:spcAft>
                <a:spcPts val="600"/>
              </a:spcAft>
              <a:buClr>
                <a:schemeClr val="accent1"/>
              </a:buClr>
              <a:buFont typeface="+mj-lt"/>
              <a:buNone/>
              <a:defRPr sz="1400"/>
            </a:lvl2pPr>
            <a:lvl3pPr marL="0" indent="0" algn="ctr">
              <a:spcBef>
                <a:spcPts val="1200"/>
              </a:spcBef>
              <a:spcAft>
                <a:spcPts val="600"/>
              </a:spcAft>
              <a:buClr>
                <a:schemeClr val="accent1"/>
              </a:buClr>
              <a:buFont typeface="+mj-lt"/>
              <a:buNone/>
              <a:defRPr sz="1200"/>
            </a:lvl3pPr>
            <a:lvl4pPr marL="0" indent="0" algn="ctr">
              <a:spcBef>
                <a:spcPts val="1200"/>
              </a:spcBef>
              <a:spcAft>
                <a:spcPts val="600"/>
              </a:spcAft>
              <a:buClr>
                <a:schemeClr val="accent1"/>
              </a:buClr>
              <a:buFont typeface="+mj-lt"/>
              <a:buNone/>
              <a:defRPr sz="1100"/>
            </a:lvl4pPr>
            <a:lvl5pPr marL="0" indent="0" algn="ctr">
              <a:spcBef>
                <a:spcPts val="1200"/>
              </a:spcBef>
              <a:spcAft>
                <a:spcPts val="600"/>
              </a:spcAft>
              <a:buClr>
                <a:schemeClr val="accent1"/>
              </a:buClr>
              <a:buFont typeface="+mj-lt"/>
              <a:buNone/>
              <a:defRPr sz="1100"/>
            </a:lvl5pPr>
          </a:lstStyle>
          <a:p>
            <a:pPr lvl="0"/>
            <a:r>
              <a:rPr lang="en-US"/>
              <a:t>Click to edit Master text styles</a:t>
            </a:r>
          </a:p>
        </p:txBody>
      </p:sp>
      <p:sp>
        <p:nvSpPr>
          <p:cNvPr id="33" name="Text Placeholder 24">
            <a:extLst>
              <a:ext uri="{FF2B5EF4-FFF2-40B4-BE49-F238E27FC236}">
                <a16:creationId xmlns:a16="http://schemas.microsoft.com/office/drawing/2014/main" id="{F89C3594-C28B-4A8F-9F96-8ADC8EA062FE}"/>
              </a:ext>
            </a:extLst>
          </p:cNvPr>
          <p:cNvSpPr>
            <a:spLocks noGrp="1"/>
          </p:cNvSpPr>
          <p:nvPr>
            <p:ph type="body" sz="quarter" idx="26"/>
          </p:nvPr>
        </p:nvSpPr>
        <p:spPr>
          <a:xfrm>
            <a:off x="7508512" y="5210399"/>
            <a:ext cx="2450592" cy="215444"/>
          </a:xfrm>
        </p:spPr>
        <p:txBody>
          <a:bodyPr lIns="0"/>
          <a:lstStyle>
            <a:lvl1pPr marL="0" indent="0" algn="ctr">
              <a:spcBef>
                <a:spcPts val="1200"/>
              </a:spcBef>
              <a:spcAft>
                <a:spcPts val="600"/>
              </a:spcAft>
              <a:buClr>
                <a:schemeClr val="accent1"/>
              </a:buClr>
              <a:buFont typeface="+mj-lt"/>
              <a:buNone/>
              <a:defRPr sz="1400">
                <a:solidFill>
                  <a:schemeClr val="bg1"/>
                </a:solidFill>
              </a:defRPr>
            </a:lvl1pPr>
            <a:lvl2pPr marL="0" indent="0" algn="l">
              <a:spcBef>
                <a:spcPts val="1200"/>
              </a:spcBef>
              <a:spcAft>
                <a:spcPts val="600"/>
              </a:spcAft>
              <a:buClr>
                <a:schemeClr val="accent1"/>
              </a:buClr>
              <a:buFont typeface="+mj-lt"/>
              <a:buNone/>
              <a:defRPr sz="1400"/>
            </a:lvl2pPr>
            <a:lvl3pPr marL="0" indent="0" algn="ctr">
              <a:spcBef>
                <a:spcPts val="1200"/>
              </a:spcBef>
              <a:spcAft>
                <a:spcPts val="600"/>
              </a:spcAft>
              <a:buClr>
                <a:schemeClr val="accent1"/>
              </a:buClr>
              <a:buFont typeface="+mj-lt"/>
              <a:buNone/>
              <a:defRPr sz="1200"/>
            </a:lvl3pPr>
            <a:lvl4pPr marL="0" indent="0" algn="ctr">
              <a:spcBef>
                <a:spcPts val="1200"/>
              </a:spcBef>
              <a:spcAft>
                <a:spcPts val="600"/>
              </a:spcAft>
              <a:buClr>
                <a:schemeClr val="accent1"/>
              </a:buClr>
              <a:buFont typeface="+mj-lt"/>
              <a:buNone/>
              <a:defRPr sz="1100"/>
            </a:lvl4pPr>
            <a:lvl5pPr marL="0" indent="0" algn="ctr">
              <a:spcBef>
                <a:spcPts val="1200"/>
              </a:spcBef>
              <a:spcAft>
                <a:spcPts val="600"/>
              </a:spcAft>
              <a:buClr>
                <a:schemeClr val="accent1"/>
              </a:buClr>
              <a:buFont typeface="+mj-lt"/>
              <a:buNone/>
              <a:defRPr sz="1100"/>
            </a:lvl5pPr>
          </a:lstStyle>
          <a:p>
            <a:pPr lvl="0"/>
            <a:r>
              <a:rPr lang="en-US"/>
              <a:t>Click to edit Master text styles</a:t>
            </a:r>
          </a:p>
        </p:txBody>
      </p:sp>
      <p:sp>
        <p:nvSpPr>
          <p:cNvPr id="34" name="Text Placeholder 24">
            <a:extLst>
              <a:ext uri="{FF2B5EF4-FFF2-40B4-BE49-F238E27FC236}">
                <a16:creationId xmlns:a16="http://schemas.microsoft.com/office/drawing/2014/main" id="{66804C91-85A2-4EB5-BAB7-4C28792BC4DF}"/>
              </a:ext>
            </a:extLst>
          </p:cNvPr>
          <p:cNvSpPr>
            <a:spLocks noGrp="1"/>
          </p:cNvSpPr>
          <p:nvPr>
            <p:ph type="body" sz="quarter" idx="27"/>
          </p:nvPr>
        </p:nvSpPr>
        <p:spPr>
          <a:xfrm>
            <a:off x="10013950" y="5210399"/>
            <a:ext cx="2450592" cy="215444"/>
          </a:xfrm>
        </p:spPr>
        <p:txBody>
          <a:bodyPr lIns="0"/>
          <a:lstStyle>
            <a:lvl1pPr marL="0" indent="0" algn="ctr">
              <a:spcBef>
                <a:spcPts val="1200"/>
              </a:spcBef>
              <a:spcAft>
                <a:spcPts val="600"/>
              </a:spcAft>
              <a:buClr>
                <a:schemeClr val="accent1"/>
              </a:buClr>
              <a:buFont typeface="+mj-lt"/>
              <a:buNone/>
              <a:defRPr sz="1400">
                <a:solidFill>
                  <a:schemeClr val="bg1"/>
                </a:solidFill>
              </a:defRPr>
            </a:lvl1pPr>
            <a:lvl2pPr marL="0" indent="0" algn="l">
              <a:spcBef>
                <a:spcPts val="1200"/>
              </a:spcBef>
              <a:spcAft>
                <a:spcPts val="600"/>
              </a:spcAft>
              <a:buClr>
                <a:schemeClr val="accent1"/>
              </a:buClr>
              <a:buFont typeface="+mj-lt"/>
              <a:buNone/>
              <a:defRPr sz="1400"/>
            </a:lvl2pPr>
            <a:lvl3pPr marL="0" indent="0" algn="ctr">
              <a:spcBef>
                <a:spcPts val="1200"/>
              </a:spcBef>
              <a:spcAft>
                <a:spcPts val="600"/>
              </a:spcAft>
              <a:buClr>
                <a:schemeClr val="accent1"/>
              </a:buClr>
              <a:buFont typeface="+mj-lt"/>
              <a:buNone/>
              <a:defRPr sz="1200"/>
            </a:lvl3pPr>
            <a:lvl4pPr marL="0" indent="0" algn="ctr">
              <a:spcBef>
                <a:spcPts val="1200"/>
              </a:spcBef>
              <a:spcAft>
                <a:spcPts val="600"/>
              </a:spcAft>
              <a:buClr>
                <a:schemeClr val="accent1"/>
              </a:buClr>
              <a:buFont typeface="+mj-lt"/>
              <a:buNone/>
              <a:defRPr sz="1100"/>
            </a:lvl4pPr>
            <a:lvl5pPr marL="0" indent="0" algn="ctr">
              <a:spcBef>
                <a:spcPts val="1200"/>
              </a:spcBef>
              <a:spcAft>
                <a:spcPts val="600"/>
              </a:spcAft>
              <a:buClr>
                <a:schemeClr val="accent1"/>
              </a:buClr>
              <a:buFont typeface="+mj-lt"/>
              <a:buNone/>
              <a:defRPr sz="1100"/>
            </a:lvl5pPr>
          </a:lstStyle>
          <a:p>
            <a:pPr lvl="0"/>
            <a:r>
              <a:rPr lang="en-US"/>
              <a:t>Click to edit Master text styles</a:t>
            </a:r>
          </a:p>
        </p:txBody>
      </p:sp>
    </p:spTree>
    <p:extLst>
      <p:ext uri="{BB962C8B-B14F-4D97-AF65-F5344CB8AC3E}">
        <p14:creationId xmlns:p14="http://schemas.microsoft.com/office/powerpoint/2010/main" val="19614360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17">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2894E-3294-EC4B-BD00-302BE859F0F1}"/>
              </a:ext>
            </a:extLst>
          </p:cNvPr>
          <p:cNvPicPr>
            <a:picLocks noChangeAspect="1"/>
          </p:cNvPicPr>
          <p:nvPr userDrawn="1"/>
        </p:nvPicPr>
        <p:blipFill>
          <a:blip r:embed="rId2"/>
          <a:stretch>
            <a:fillRect/>
          </a:stretch>
        </p:blipFill>
        <p:spPr>
          <a:xfrm>
            <a:off x="2517" y="0"/>
            <a:ext cx="12431441"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FD385E7-9428-1A44-97CA-90BB589B4E57}"/>
              </a:ext>
            </a:extLst>
          </p:cNvPr>
          <p:cNvSpPr>
            <a:spLocks noGrp="1"/>
          </p:cNvSpPr>
          <p:nvPr>
            <p:ph type="pic" sz="quarter" idx="11" hasCustomPrompt="1"/>
          </p:nvPr>
        </p:nvSpPr>
        <p:spPr bwMode="ltGray">
          <a:xfrm>
            <a:off x="7067266" y="0"/>
            <a:ext cx="5369209" cy="6994525"/>
          </a:xfrm>
          <a:blipFill>
            <a:blip r:embed="rId4"/>
            <a:stretch>
              <a:fillRect l="-15145" r="-15145"/>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1853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D9A56-4832-544E-8DD5-6D535DA993C0}"/>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bg2"/>
                </a:solidFill>
                <a:latin typeface="+mj-lt"/>
                <a:cs typeface="Segoe UI Semibold" panose="020B0502040204020203" pitchFamily="34" charset="0"/>
              </a:defRPr>
            </a:lvl1pPr>
          </a:lstStyle>
          <a:p>
            <a:r>
              <a:rPr lang="en-US"/>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pic>
        <p:nvPicPr>
          <p:cNvPr id="5" name="MS logo gray - EMF" descr="Microsoft logo, gray text version">
            <a:extLst>
              <a:ext uri="{FF2B5EF4-FFF2-40B4-BE49-F238E27FC236}">
                <a16:creationId xmlns:a16="http://schemas.microsoft.com/office/drawing/2014/main" id="{B18025C8-AC24-ED4B-A91F-233C4A0F525B}"/>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13E41D8E-D81A-C54B-A26C-B8B48B94F8F6}"/>
              </a:ext>
            </a:extLst>
          </p:cNvPr>
          <p:cNvSpPr>
            <a:spLocks noGrp="1"/>
          </p:cNvSpPr>
          <p:nvPr>
            <p:ph type="pic" sz="quarter" idx="11" hasCustomPrompt="1"/>
          </p:nvPr>
        </p:nvSpPr>
        <p:spPr bwMode="ltGray">
          <a:xfrm>
            <a:off x="7067266" y="0"/>
            <a:ext cx="5369209" cy="6994525"/>
          </a:xfrm>
          <a:blipFill>
            <a:blip r:embed="rId4"/>
            <a:stretch>
              <a:fillRect l="-15145" r="-15145"/>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5482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91881-1461-7840-A665-80AF48428ECB}"/>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3617574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AA68E7-C193-F640-BEE0-8EE91B572A7A}"/>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1"/>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4184468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86F75-A101-604D-90C0-9874AB4EF467}"/>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tx2"/>
                </a:solidFill>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3019942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EEF5F-C983-7549-A6EE-07D4D1ADF71A}"/>
              </a:ext>
            </a:extLst>
          </p:cNvPr>
          <p:cNvPicPr>
            <a:picLocks noChangeAspect="1"/>
          </p:cNvPicPr>
          <p:nvPr userDrawn="1"/>
        </p:nvPicPr>
        <p:blipFill>
          <a:blip r:embed="rId2"/>
          <a:stretch>
            <a:fillRect/>
          </a:stretch>
        </p:blipFill>
        <p:spPr>
          <a:xfrm>
            <a:off x="2517" y="0"/>
            <a:ext cx="1243144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600059" y="2285485"/>
            <a:ext cx="5616560" cy="1318396"/>
          </a:xfrm>
          <a:prstGeom prst="rect">
            <a:avLst/>
          </a:prstGeom>
        </p:spPr>
        <p:txBody>
          <a:bodyPr wrap="square" lIns="0" tIns="0" rIns="0" bIns="0" anchor="b" anchorCtr="0">
            <a:spAutoFit/>
          </a:bodyPr>
          <a:lstStyle>
            <a:lvl1pPr marL="0" marR="0" indent="0" algn="l" defTabSz="420879" rtl="0" eaLnBrk="1" fontAlgn="auto" latinLnBrk="0" hangingPunct="1">
              <a:lnSpc>
                <a:spcPct val="100000"/>
              </a:lnSpc>
              <a:spcBef>
                <a:spcPts val="0"/>
              </a:spcBef>
              <a:spcAft>
                <a:spcPts val="0"/>
              </a:spcAft>
              <a:buClrTx/>
              <a:buSzTx/>
              <a:buFontTx/>
              <a:buNone/>
              <a:tabLst/>
              <a:defRPr sz="4284" b="0" i="0" kern="1200" spc="-51" baseline="0">
                <a:solidFill>
                  <a:schemeClr val="tx2"/>
                </a:solidFill>
                <a:latin typeface="+mj-lt"/>
                <a:cs typeface="Segoe UI Semibold" panose="020B0502040204020203" pitchFamily="34" charset="0"/>
              </a:defRPr>
            </a:lvl1pPr>
          </a:lstStyle>
          <a:p>
            <a:r>
              <a:rPr lang="en-US"/>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95915" y="3967608"/>
            <a:ext cx="5620704" cy="345294"/>
          </a:xfrm>
          <a:prstGeom prst="rect">
            <a:avLst/>
          </a:prstGeom>
        </p:spPr>
        <p:txBody>
          <a:bodyPr lIns="0" tIns="0" rIns="0"/>
          <a:lstStyle>
            <a:lvl1pPr marL="0" indent="0" algn="l">
              <a:lnSpc>
                <a:spcPct val="100000"/>
              </a:lnSpc>
              <a:spcBef>
                <a:spcPts val="0"/>
              </a:spcBef>
              <a:buNone/>
              <a:defRPr sz="2244" cap="all" spc="286"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2628588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97450"/>
            <a:ext cx="11239464" cy="439465"/>
          </a:xfrm>
        </p:spPr>
        <p:txBody>
          <a:bodyPr/>
          <a:lstStyle>
            <a:lvl1pPr>
              <a:defRPr sz="2856">
                <a:solidFill>
                  <a:schemeClr val="tx2"/>
                </a:solidFill>
                <a:latin typeface="+mj-lt"/>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2059499"/>
            <a:ext cx="11239789" cy="1701363"/>
          </a:xfrm>
        </p:spPr>
        <p:txBody>
          <a:bodyPr/>
          <a:lstStyle>
            <a:lvl1pPr>
              <a:defRPr sz="2244">
                <a:solidFill>
                  <a:schemeClr val="tx2"/>
                </a:solidFill>
                <a:latin typeface="+mn-lt"/>
              </a:defRPr>
            </a:lvl1pPr>
            <a:lvl2pPr>
              <a:defRPr sz="1836">
                <a:solidFill>
                  <a:schemeClr val="tx2"/>
                </a:solidFill>
                <a:latin typeface="+mn-lt"/>
              </a:defRPr>
            </a:lvl2pPr>
            <a:lvl3pPr>
              <a:defRPr sz="1836">
                <a:solidFill>
                  <a:schemeClr val="tx2"/>
                </a:solidFill>
                <a:latin typeface="+mn-lt"/>
              </a:defRPr>
            </a:lvl3pPr>
            <a:lvl4pPr>
              <a:defRPr sz="1836">
                <a:solidFill>
                  <a:schemeClr val="tx2"/>
                </a:solidFill>
                <a:latin typeface="+mn-lt"/>
              </a:defRPr>
            </a:lvl4pPr>
            <a:lvl5pPr>
              <a:defRPr sz="1836">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chemeClr val="tx2"/>
                </a:solidFill>
              </a:rPr>
              <a:t>ELT layout</a:t>
            </a:r>
          </a:p>
        </p:txBody>
      </p:sp>
    </p:spTree>
    <p:extLst>
      <p:ext uri="{BB962C8B-B14F-4D97-AF65-F5344CB8AC3E}">
        <p14:creationId xmlns:p14="http://schemas.microsoft.com/office/powerpoint/2010/main" val="12671834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E113DA-54B1-C64F-B73E-F41A4FA39C4C}"/>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9" name="Content Placeholder 3">
            <a:extLst>
              <a:ext uri="{FF2B5EF4-FFF2-40B4-BE49-F238E27FC236}">
                <a16:creationId xmlns:a16="http://schemas.microsoft.com/office/drawing/2014/main" id="{174053FB-C1EF-E74B-B6B0-F8A0E0D1C115}"/>
              </a:ext>
            </a:extLst>
          </p:cNvPr>
          <p:cNvSpPr>
            <a:spLocks noGrp="1"/>
          </p:cNvSpPr>
          <p:nvPr>
            <p:ph sz="quarter" idx="10"/>
          </p:nvPr>
        </p:nvSpPr>
        <p:spPr>
          <a:xfrm>
            <a:off x="595914" y="2059499"/>
            <a:ext cx="11239789"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244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itle 1">
            <a:extLst>
              <a:ext uri="{FF2B5EF4-FFF2-40B4-BE49-F238E27FC236}">
                <a16:creationId xmlns:a16="http://schemas.microsoft.com/office/drawing/2014/main" id="{33FD7BD5-BC94-2C44-BFFC-E7A103F27B2F}"/>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8" name="Content Placeholder 3">
            <a:extLst>
              <a:ext uri="{FF2B5EF4-FFF2-40B4-BE49-F238E27FC236}">
                <a16:creationId xmlns:a16="http://schemas.microsoft.com/office/drawing/2014/main" id="{AD765DDD-59F3-8246-AF95-2B7445D310DC}"/>
              </a:ext>
            </a:extLst>
          </p:cNvPr>
          <p:cNvSpPr>
            <a:spLocks noGrp="1"/>
          </p:cNvSpPr>
          <p:nvPr>
            <p:ph sz="quarter" idx="10"/>
          </p:nvPr>
        </p:nvSpPr>
        <p:spPr>
          <a:xfrm>
            <a:off x="600058" y="2059499"/>
            <a:ext cx="5326699" cy="1701363"/>
          </a:xfrm>
        </p:spPr>
        <p:txBody>
          <a:bodyPr/>
          <a:lstStyle>
            <a:lvl1pPr>
              <a:defRPr sz="2244">
                <a:solidFill>
                  <a:schemeClr val="tx2"/>
                </a:solidFill>
              </a:defRPr>
            </a:lvl1pPr>
            <a:lvl2pPr>
              <a:defRPr sz="1836">
                <a:solidFill>
                  <a:schemeClr val="tx2"/>
                </a:solidFill>
              </a:defRPr>
            </a:lvl2pPr>
            <a:lvl3pPr>
              <a:defRPr sz="1836">
                <a:solidFill>
                  <a:schemeClr val="tx2"/>
                </a:solidFill>
              </a:defRPr>
            </a:lvl3pPr>
            <a:lvl4pPr>
              <a:defRPr sz="1836">
                <a:solidFill>
                  <a:schemeClr val="tx2"/>
                </a:solidFill>
              </a:defRPr>
            </a:lvl4pPr>
            <a:lvl5pPr>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5B34D14D-5DD6-1C44-809D-BF90BB618FCA}"/>
              </a:ext>
            </a:extLst>
          </p:cNvPr>
          <p:cNvSpPr>
            <a:spLocks noGrp="1"/>
          </p:cNvSpPr>
          <p:nvPr>
            <p:ph sz="quarter" idx="11"/>
          </p:nvPr>
        </p:nvSpPr>
        <p:spPr>
          <a:xfrm>
            <a:off x="6516195" y="2059499"/>
            <a:ext cx="5323328" cy="1701363"/>
          </a:xfrm>
        </p:spPr>
        <p:txBody>
          <a:bodyPr/>
          <a:lstStyle>
            <a:lvl1pPr>
              <a:defRPr sz="2244">
                <a:solidFill>
                  <a:schemeClr val="tx2"/>
                </a:solidFill>
              </a:defRPr>
            </a:lvl1pPr>
            <a:lvl2pPr>
              <a:defRPr sz="1836">
                <a:solidFill>
                  <a:schemeClr val="tx2"/>
                </a:solidFill>
              </a:defRPr>
            </a:lvl2pPr>
            <a:lvl3pPr>
              <a:defRPr sz="1836">
                <a:solidFill>
                  <a:schemeClr val="tx2"/>
                </a:solidFill>
              </a:defRPr>
            </a:lvl3pPr>
            <a:lvl4pPr>
              <a:defRPr sz="1836">
                <a:solidFill>
                  <a:schemeClr val="tx2"/>
                </a:solidFill>
              </a:defRPr>
            </a:lvl4pPr>
            <a:lvl5pPr>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6143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A824D4-831A-AB4C-A03D-71A18569CC9C}"/>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
        <p:nvSpPr>
          <p:cNvPr id="7" name="Content Placeholder 3">
            <a:extLst>
              <a:ext uri="{FF2B5EF4-FFF2-40B4-BE49-F238E27FC236}">
                <a16:creationId xmlns:a16="http://schemas.microsoft.com/office/drawing/2014/main" id="{AA8D7A5E-8D30-2F4C-ADC6-27F87AE252F7}"/>
              </a:ext>
            </a:extLst>
          </p:cNvPr>
          <p:cNvSpPr>
            <a:spLocks noGrp="1"/>
          </p:cNvSpPr>
          <p:nvPr>
            <p:ph sz="quarter" idx="10"/>
          </p:nvPr>
        </p:nvSpPr>
        <p:spPr>
          <a:xfrm>
            <a:off x="600059" y="2059499"/>
            <a:ext cx="5320222"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7FF2AEC0-6140-C644-9982-48F511E2EA5E}"/>
              </a:ext>
            </a:extLst>
          </p:cNvPr>
          <p:cNvSpPr>
            <a:spLocks noGrp="1"/>
          </p:cNvSpPr>
          <p:nvPr>
            <p:ph sz="quarter" idx="11"/>
          </p:nvPr>
        </p:nvSpPr>
        <p:spPr>
          <a:xfrm>
            <a:off x="6516195" y="2059499"/>
            <a:ext cx="5323328" cy="1701363"/>
          </a:xfrm>
        </p:spPr>
        <p:txBody>
          <a:bodyPr/>
          <a:lstStyle>
            <a:lvl1pPr marL="0" indent="0">
              <a:buFontTx/>
              <a:buNone/>
              <a:defRPr sz="2244">
                <a:solidFill>
                  <a:schemeClr val="tx2"/>
                </a:solidFill>
              </a:defRPr>
            </a:lvl1pPr>
            <a:lvl2pPr marL="233149" indent="0">
              <a:buFontTx/>
              <a:buNone/>
              <a:defRPr sz="1836">
                <a:solidFill>
                  <a:schemeClr val="tx2"/>
                </a:solidFill>
              </a:defRPr>
            </a:lvl2pPr>
            <a:lvl3pPr marL="466298" indent="0">
              <a:buFontTx/>
              <a:buNone/>
              <a:defRPr sz="1836">
                <a:solidFill>
                  <a:schemeClr val="tx2"/>
                </a:solidFill>
              </a:defRPr>
            </a:lvl3pPr>
            <a:lvl4pPr marL="675162" indent="0">
              <a:buFontTx/>
              <a:buNone/>
              <a:defRPr sz="1836">
                <a:solidFill>
                  <a:schemeClr val="tx2"/>
                </a:solidFill>
              </a:defRPr>
            </a:lvl4pPr>
            <a:lvl5pPr marL="872691" indent="0">
              <a:buFontTx/>
              <a:buNone/>
              <a:defRPr sz="1836">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48585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9CB7876-11D0-40EC-95EA-4383E660AB36}"/>
              </a:ext>
            </a:extLst>
          </p:cNvPr>
          <p:cNvSpPr>
            <a:spLocks noGrp="1"/>
          </p:cNvSpPr>
          <p:nvPr>
            <p:ph type="pic" sz="quarter" idx="12"/>
          </p:nvPr>
        </p:nvSpPr>
        <p:spPr>
          <a:xfrm>
            <a:off x="4378095" y="1476237"/>
            <a:ext cx="1195643" cy="1181482"/>
          </a:xfrm>
          <a:prstGeom prst="ellipse">
            <a:avLst/>
          </a:prstGeom>
        </p:spPr>
        <p:txBody>
          <a:bodyPr>
            <a:noAutofit/>
          </a:bodyPr>
          <a:lstStyle>
            <a:lvl1pPr marL="0" indent="0" algn="ctr">
              <a:buNone/>
              <a:defRPr sz="1200">
                <a:solidFill>
                  <a:schemeClr val="accent1"/>
                </a:solidFill>
              </a:defRPr>
            </a:lvl1p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542676" y="-273748"/>
            <a:ext cx="3465529" cy="1130181"/>
          </a:xfrm>
        </p:spPr>
        <p:txBody>
          <a:bodyPr anchor="b"/>
          <a:lstStyle/>
          <a:p>
            <a:r>
              <a:rPr lang="en-US"/>
              <a:t>Click to edit Master title style</a:t>
            </a:r>
          </a:p>
        </p:txBody>
      </p:sp>
      <p:sp>
        <p:nvSpPr>
          <p:cNvPr id="4" name="Text Placeholder 3">
            <a:extLst>
              <a:ext uri="{FF2B5EF4-FFF2-40B4-BE49-F238E27FC236}">
                <a16:creationId xmlns:a16="http://schemas.microsoft.com/office/drawing/2014/main" id="{75EC0B12-C1B1-40A6-861F-F405DD27A880}"/>
              </a:ext>
            </a:extLst>
          </p:cNvPr>
          <p:cNvSpPr>
            <a:spLocks noGrp="1"/>
          </p:cNvSpPr>
          <p:nvPr>
            <p:ph type="body" sz="quarter" idx="10"/>
          </p:nvPr>
        </p:nvSpPr>
        <p:spPr>
          <a:xfrm>
            <a:off x="6038923" y="416954"/>
            <a:ext cx="4771158" cy="439479"/>
          </a:xfrm>
          <a:solidFill>
            <a:schemeClr val="bg1"/>
          </a:solidFill>
        </p:spPr>
        <p:txBody>
          <a:bodyPr/>
          <a:lstStyle>
            <a:lvl1pPr marL="0" indent="0" algn="ctr">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Text Placeholder 3">
            <a:extLst>
              <a:ext uri="{FF2B5EF4-FFF2-40B4-BE49-F238E27FC236}">
                <a16:creationId xmlns:a16="http://schemas.microsoft.com/office/drawing/2014/main" id="{9F67F284-4C5B-4DD5-A5F9-DC400F7575B0}"/>
              </a:ext>
            </a:extLst>
          </p:cNvPr>
          <p:cNvSpPr>
            <a:spLocks noGrp="1"/>
          </p:cNvSpPr>
          <p:nvPr>
            <p:ph type="body" sz="quarter" idx="11"/>
          </p:nvPr>
        </p:nvSpPr>
        <p:spPr>
          <a:xfrm>
            <a:off x="-1542676" y="856433"/>
            <a:ext cx="3465529" cy="861774"/>
          </a:xfrm>
        </p:spPr>
        <p:txBody>
          <a:bodyPr/>
          <a:lstStyle>
            <a:lvl1pPr marL="0" indent="0">
              <a:buNone/>
              <a:defRPr sz="2800">
                <a:solidFill>
                  <a:schemeClr val="accent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6" name="Oval 5">
            <a:extLst>
              <a:ext uri="{FF2B5EF4-FFF2-40B4-BE49-F238E27FC236}">
                <a16:creationId xmlns:a16="http://schemas.microsoft.com/office/drawing/2014/main" id="{77305954-9C37-44BC-AD14-3E53B9E5B347}"/>
              </a:ext>
            </a:extLst>
          </p:cNvPr>
          <p:cNvSpPr/>
          <p:nvPr userDrawn="1"/>
        </p:nvSpPr>
        <p:spPr bwMode="auto">
          <a:xfrm>
            <a:off x="4216964" y="1308085"/>
            <a:ext cx="1517904" cy="1517787"/>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577" tIns="122861" rIns="153577" bIns="122861" numCol="1" spcCol="0" rtlCol="0" fromWordArt="0" anchor="t" anchorCtr="0" forceAA="0" compatLnSpc="1">
            <a:prstTxWarp prst="textNoShape">
              <a:avLst/>
            </a:prstTxWarp>
            <a:noAutofit/>
          </a:bodyPr>
          <a:lstStyle/>
          <a:p>
            <a:pPr defTabSz="783001" fontAlgn="base">
              <a:spcBef>
                <a:spcPct val="0"/>
              </a:spcBef>
              <a:spcAft>
                <a:spcPct val="0"/>
              </a:spcAft>
              <a:defRPr/>
            </a:pPr>
            <a:endParaRPr lang="en-US"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DD563271-6713-4694-8C01-2A4C6D258FFF}"/>
              </a:ext>
            </a:extLst>
          </p:cNvPr>
          <p:cNvSpPr>
            <a:spLocks noGrp="1"/>
          </p:cNvSpPr>
          <p:nvPr>
            <p:ph type="body" sz="quarter" idx="13"/>
          </p:nvPr>
        </p:nvSpPr>
        <p:spPr>
          <a:xfrm>
            <a:off x="4289715" y="2958840"/>
            <a:ext cx="1372402" cy="297762"/>
          </a:xfrm>
        </p:spPr>
        <p:txBody>
          <a:bodyPr/>
          <a:lstStyle>
            <a:lvl1pPr marL="0" indent="0" algn="ctr">
              <a:buNone/>
              <a:defRPr sz="1200">
                <a:solidFill>
                  <a:schemeClr val="accent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12" name="Picture Placeholder 9">
            <a:extLst>
              <a:ext uri="{FF2B5EF4-FFF2-40B4-BE49-F238E27FC236}">
                <a16:creationId xmlns:a16="http://schemas.microsoft.com/office/drawing/2014/main" id="{C397F696-350F-46D0-8F34-20B794AC6B54}"/>
              </a:ext>
            </a:extLst>
          </p:cNvPr>
          <p:cNvSpPr>
            <a:spLocks noGrp="1"/>
          </p:cNvSpPr>
          <p:nvPr>
            <p:ph type="pic" sz="quarter" idx="14"/>
          </p:nvPr>
        </p:nvSpPr>
        <p:spPr>
          <a:xfrm>
            <a:off x="6032320" y="1476237"/>
            <a:ext cx="1195643" cy="1181482"/>
          </a:xfrm>
          <a:prstGeom prst="ellipse">
            <a:avLst/>
          </a:prstGeom>
        </p:spPr>
        <p:txBody>
          <a:bodyPr>
            <a:noAutofit/>
          </a:bodyPr>
          <a:lstStyle>
            <a:lvl1pPr marL="0" indent="0" algn="ctr">
              <a:buNone/>
              <a:defRPr sz="1200">
                <a:solidFill>
                  <a:schemeClr val="accent1"/>
                </a:solidFill>
              </a:defRPr>
            </a:lvl1pPr>
          </a:lstStyle>
          <a:p>
            <a:endParaRPr lang="en-US"/>
          </a:p>
        </p:txBody>
      </p:sp>
      <p:sp>
        <p:nvSpPr>
          <p:cNvPr id="13" name="Oval 12">
            <a:extLst>
              <a:ext uri="{FF2B5EF4-FFF2-40B4-BE49-F238E27FC236}">
                <a16:creationId xmlns:a16="http://schemas.microsoft.com/office/drawing/2014/main" id="{B9FE52F0-B7A8-46E7-9EA5-C6F22555672D}"/>
              </a:ext>
            </a:extLst>
          </p:cNvPr>
          <p:cNvSpPr/>
          <p:nvPr userDrawn="1"/>
        </p:nvSpPr>
        <p:spPr bwMode="auto">
          <a:xfrm>
            <a:off x="5871189" y="1308085"/>
            <a:ext cx="1517904" cy="1517787"/>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577" tIns="122861" rIns="153577" bIns="122861" numCol="1" spcCol="0" rtlCol="0" fromWordArt="0" anchor="t" anchorCtr="0" forceAA="0" compatLnSpc="1">
            <a:prstTxWarp prst="textNoShape">
              <a:avLst/>
            </a:prstTxWarp>
            <a:noAutofit/>
          </a:bodyPr>
          <a:lstStyle/>
          <a:p>
            <a:pPr defTabSz="783001" fontAlgn="base">
              <a:spcBef>
                <a:spcPct val="0"/>
              </a:spcBef>
              <a:spcAft>
                <a:spcPct val="0"/>
              </a:spcAft>
              <a:defRPr/>
            </a:pPr>
            <a:endParaRPr lang="en-US"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E4906F05-9E4E-42BC-ACE4-8973745EE439}"/>
              </a:ext>
            </a:extLst>
          </p:cNvPr>
          <p:cNvSpPr>
            <a:spLocks noGrp="1"/>
          </p:cNvSpPr>
          <p:nvPr>
            <p:ph type="body" sz="quarter" idx="15"/>
          </p:nvPr>
        </p:nvSpPr>
        <p:spPr>
          <a:xfrm>
            <a:off x="5943940" y="2958840"/>
            <a:ext cx="1372402" cy="297762"/>
          </a:xfrm>
        </p:spPr>
        <p:txBody>
          <a:bodyPr/>
          <a:lstStyle>
            <a:lvl1pPr marL="0" indent="0" algn="ctr">
              <a:buNone/>
              <a:defRPr sz="1200">
                <a:solidFill>
                  <a:schemeClr val="accent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15" name="Picture Placeholder 9">
            <a:extLst>
              <a:ext uri="{FF2B5EF4-FFF2-40B4-BE49-F238E27FC236}">
                <a16:creationId xmlns:a16="http://schemas.microsoft.com/office/drawing/2014/main" id="{736330A9-2FAB-4CB9-8496-E68E728CA58D}"/>
              </a:ext>
            </a:extLst>
          </p:cNvPr>
          <p:cNvSpPr>
            <a:spLocks noGrp="1"/>
          </p:cNvSpPr>
          <p:nvPr>
            <p:ph type="pic" sz="quarter" idx="16"/>
          </p:nvPr>
        </p:nvSpPr>
        <p:spPr>
          <a:xfrm>
            <a:off x="9317979" y="1476237"/>
            <a:ext cx="1195643" cy="1181482"/>
          </a:xfrm>
          <a:prstGeom prst="ellipse">
            <a:avLst/>
          </a:prstGeom>
        </p:spPr>
        <p:txBody>
          <a:bodyPr>
            <a:noAutofit/>
          </a:bodyPr>
          <a:lstStyle>
            <a:lvl1pPr marL="0" indent="0" algn="ctr">
              <a:buNone/>
              <a:defRPr sz="1200">
                <a:solidFill>
                  <a:schemeClr val="accent1"/>
                </a:solidFill>
              </a:defRPr>
            </a:lvl1pPr>
          </a:lstStyle>
          <a:p>
            <a:endParaRPr lang="en-US"/>
          </a:p>
        </p:txBody>
      </p:sp>
      <p:sp>
        <p:nvSpPr>
          <p:cNvPr id="16" name="Oval 15">
            <a:extLst>
              <a:ext uri="{FF2B5EF4-FFF2-40B4-BE49-F238E27FC236}">
                <a16:creationId xmlns:a16="http://schemas.microsoft.com/office/drawing/2014/main" id="{25E41958-A2AC-4AAC-B85B-9D0EB582F5A3}"/>
              </a:ext>
            </a:extLst>
          </p:cNvPr>
          <p:cNvSpPr/>
          <p:nvPr userDrawn="1"/>
        </p:nvSpPr>
        <p:spPr bwMode="auto">
          <a:xfrm>
            <a:off x="9156848" y="1308085"/>
            <a:ext cx="1517904" cy="1517787"/>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577" tIns="122861" rIns="153577" bIns="122861" numCol="1" spcCol="0" rtlCol="0" fromWordArt="0" anchor="t" anchorCtr="0" forceAA="0" compatLnSpc="1">
            <a:prstTxWarp prst="textNoShape">
              <a:avLst/>
            </a:prstTxWarp>
            <a:noAutofit/>
          </a:bodyPr>
          <a:lstStyle/>
          <a:p>
            <a:pPr defTabSz="783001" fontAlgn="base">
              <a:spcBef>
                <a:spcPct val="0"/>
              </a:spcBef>
              <a:spcAft>
                <a:spcPct val="0"/>
              </a:spcAft>
              <a:defRPr/>
            </a:pPr>
            <a:endParaRPr lang="en-US"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 Placeholder 3">
            <a:extLst>
              <a:ext uri="{FF2B5EF4-FFF2-40B4-BE49-F238E27FC236}">
                <a16:creationId xmlns:a16="http://schemas.microsoft.com/office/drawing/2014/main" id="{2CE23F1F-18F7-4F97-A461-7A9A8A8F711D}"/>
              </a:ext>
            </a:extLst>
          </p:cNvPr>
          <p:cNvSpPr>
            <a:spLocks noGrp="1"/>
          </p:cNvSpPr>
          <p:nvPr>
            <p:ph type="body" sz="quarter" idx="17"/>
          </p:nvPr>
        </p:nvSpPr>
        <p:spPr>
          <a:xfrm>
            <a:off x="9229599" y="2958840"/>
            <a:ext cx="1372402" cy="297762"/>
          </a:xfrm>
        </p:spPr>
        <p:txBody>
          <a:bodyPr/>
          <a:lstStyle>
            <a:lvl1pPr marL="0" indent="0" algn="ctr">
              <a:buNone/>
              <a:defRPr sz="1200">
                <a:solidFill>
                  <a:schemeClr val="accent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18" name="Picture Placeholder 9">
            <a:extLst>
              <a:ext uri="{FF2B5EF4-FFF2-40B4-BE49-F238E27FC236}">
                <a16:creationId xmlns:a16="http://schemas.microsoft.com/office/drawing/2014/main" id="{30615311-0888-4604-AA2C-0CFCECCBD056}"/>
              </a:ext>
            </a:extLst>
          </p:cNvPr>
          <p:cNvSpPr>
            <a:spLocks noGrp="1"/>
          </p:cNvSpPr>
          <p:nvPr>
            <p:ph type="pic" sz="quarter" idx="18"/>
          </p:nvPr>
        </p:nvSpPr>
        <p:spPr>
          <a:xfrm>
            <a:off x="10964608" y="1476237"/>
            <a:ext cx="1195643" cy="1181482"/>
          </a:xfrm>
          <a:prstGeom prst="ellipse">
            <a:avLst/>
          </a:prstGeom>
        </p:spPr>
        <p:txBody>
          <a:bodyPr>
            <a:noAutofit/>
          </a:bodyPr>
          <a:lstStyle>
            <a:lvl1pPr marL="0" indent="0" algn="ctr">
              <a:buNone/>
              <a:defRPr sz="1200">
                <a:solidFill>
                  <a:schemeClr val="accent1"/>
                </a:solidFill>
              </a:defRPr>
            </a:lvl1pPr>
          </a:lstStyle>
          <a:p>
            <a:endParaRPr lang="en-US"/>
          </a:p>
        </p:txBody>
      </p:sp>
      <p:sp>
        <p:nvSpPr>
          <p:cNvPr id="19" name="Oval 18">
            <a:extLst>
              <a:ext uri="{FF2B5EF4-FFF2-40B4-BE49-F238E27FC236}">
                <a16:creationId xmlns:a16="http://schemas.microsoft.com/office/drawing/2014/main" id="{6E6CE342-27A9-42A4-AF65-FC1088A38A46}"/>
              </a:ext>
            </a:extLst>
          </p:cNvPr>
          <p:cNvSpPr/>
          <p:nvPr userDrawn="1"/>
        </p:nvSpPr>
        <p:spPr bwMode="auto">
          <a:xfrm>
            <a:off x="10803477" y="1308085"/>
            <a:ext cx="1517904" cy="1517787"/>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577" tIns="122861" rIns="153577" bIns="122861" numCol="1" spcCol="0" rtlCol="0" fromWordArt="0" anchor="t" anchorCtr="0" forceAA="0" compatLnSpc="1">
            <a:prstTxWarp prst="textNoShape">
              <a:avLst/>
            </a:prstTxWarp>
            <a:noAutofit/>
          </a:bodyPr>
          <a:lstStyle/>
          <a:p>
            <a:pPr defTabSz="783001" fontAlgn="base">
              <a:spcBef>
                <a:spcPct val="0"/>
              </a:spcBef>
              <a:spcAft>
                <a:spcPct val="0"/>
              </a:spcAft>
              <a:defRPr/>
            </a:pPr>
            <a:endParaRPr lang="en-US"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BF09B54A-0B81-4FBB-914C-F60696F0D7B7}"/>
              </a:ext>
            </a:extLst>
          </p:cNvPr>
          <p:cNvSpPr>
            <a:spLocks noGrp="1"/>
          </p:cNvSpPr>
          <p:nvPr>
            <p:ph type="body" sz="quarter" idx="19"/>
          </p:nvPr>
        </p:nvSpPr>
        <p:spPr>
          <a:xfrm>
            <a:off x="10876228" y="2958840"/>
            <a:ext cx="1372402" cy="297762"/>
          </a:xfrm>
        </p:spPr>
        <p:txBody>
          <a:bodyPr/>
          <a:lstStyle>
            <a:lvl1pPr marL="0" indent="0" algn="ctr">
              <a:buNone/>
              <a:defRPr sz="1200">
                <a:solidFill>
                  <a:schemeClr val="accent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21" name="Picture Placeholder 9">
            <a:extLst>
              <a:ext uri="{FF2B5EF4-FFF2-40B4-BE49-F238E27FC236}">
                <a16:creationId xmlns:a16="http://schemas.microsoft.com/office/drawing/2014/main" id="{18F6F8EF-DDDF-4219-A6D9-9BA3D1ED9A56}"/>
              </a:ext>
            </a:extLst>
          </p:cNvPr>
          <p:cNvSpPr>
            <a:spLocks noGrp="1"/>
          </p:cNvSpPr>
          <p:nvPr>
            <p:ph type="pic" sz="quarter" idx="20"/>
          </p:nvPr>
        </p:nvSpPr>
        <p:spPr>
          <a:xfrm>
            <a:off x="7671351" y="1476237"/>
            <a:ext cx="1195643" cy="1181482"/>
          </a:xfrm>
          <a:prstGeom prst="ellipse">
            <a:avLst/>
          </a:prstGeom>
        </p:spPr>
        <p:txBody>
          <a:bodyPr>
            <a:noAutofit/>
          </a:bodyPr>
          <a:lstStyle>
            <a:lvl1pPr marL="0" indent="0" algn="ctr">
              <a:buNone/>
              <a:defRPr sz="1200">
                <a:solidFill>
                  <a:schemeClr val="accent1"/>
                </a:solidFill>
              </a:defRPr>
            </a:lvl1pPr>
          </a:lstStyle>
          <a:p>
            <a:endParaRPr lang="en-US"/>
          </a:p>
        </p:txBody>
      </p:sp>
      <p:sp>
        <p:nvSpPr>
          <p:cNvPr id="22" name="Oval 21">
            <a:extLst>
              <a:ext uri="{FF2B5EF4-FFF2-40B4-BE49-F238E27FC236}">
                <a16:creationId xmlns:a16="http://schemas.microsoft.com/office/drawing/2014/main" id="{45194353-406C-433E-89B3-6ECEF980A865}"/>
              </a:ext>
            </a:extLst>
          </p:cNvPr>
          <p:cNvSpPr/>
          <p:nvPr userDrawn="1"/>
        </p:nvSpPr>
        <p:spPr bwMode="auto">
          <a:xfrm>
            <a:off x="7510220" y="1308085"/>
            <a:ext cx="1517904" cy="1517787"/>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577" tIns="122861" rIns="153577" bIns="122861" numCol="1" spcCol="0" rtlCol="0" fromWordArt="0" anchor="t" anchorCtr="0" forceAA="0" compatLnSpc="1">
            <a:prstTxWarp prst="textNoShape">
              <a:avLst/>
            </a:prstTxWarp>
            <a:noAutofit/>
          </a:bodyPr>
          <a:lstStyle/>
          <a:p>
            <a:pPr defTabSz="783001" fontAlgn="base">
              <a:spcBef>
                <a:spcPct val="0"/>
              </a:spcBef>
              <a:spcAft>
                <a:spcPct val="0"/>
              </a:spcAft>
              <a:defRPr/>
            </a:pPr>
            <a:endParaRPr lang="en-US"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41DEDACD-F865-4788-B8CE-5409D07CF012}"/>
              </a:ext>
            </a:extLst>
          </p:cNvPr>
          <p:cNvSpPr>
            <a:spLocks noGrp="1"/>
          </p:cNvSpPr>
          <p:nvPr>
            <p:ph type="body" sz="quarter" idx="21"/>
          </p:nvPr>
        </p:nvSpPr>
        <p:spPr>
          <a:xfrm>
            <a:off x="7582971" y="2958840"/>
            <a:ext cx="1372402" cy="297762"/>
          </a:xfrm>
        </p:spPr>
        <p:txBody>
          <a:bodyPr/>
          <a:lstStyle>
            <a:lvl1pPr marL="0" indent="0" algn="ctr">
              <a:buNone/>
              <a:defRPr sz="1200">
                <a:solidFill>
                  <a:schemeClr val="accent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24" name="Text Placeholder 24">
            <a:extLst>
              <a:ext uri="{FF2B5EF4-FFF2-40B4-BE49-F238E27FC236}">
                <a16:creationId xmlns:a16="http://schemas.microsoft.com/office/drawing/2014/main" id="{04A00EC5-5171-4409-AB52-6000E1828F22}"/>
              </a:ext>
            </a:extLst>
          </p:cNvPr>
          <p:cNvSpPr>
            <a:spLocks noGrp="1"/>
          </p:cNvSpPr>
          <p:nvPr>
            <p:ph type="body" sz="quarter" idx="23"/>
          </p:nvPr>
        </p:nvSpPr>
        <p:spPr>
          <a:xfrm>
            <a:off x="4378095" y="3597188"/>
            <a:ext cx="7804151" cy="2339102"/>
          </a:xfrm>
        </p:spPr>
        <p:txBody>
          <a:bodyPr/>
          <a:lstStyle>
            <a:lvl1pPr marL="346075" indent="-346075">
              <a:spcBef>
                <a:spcPts val="1200"/>
              </a:spcBef>
              <a:spcAft>
                <a:spcPts val="600"/>
              </a:spcAft>
              <a:buClr>
                <a:schemeClr val="accent1"/>
              </a:buClr>
              <a:buFont typeface="+mj-lt"/>
              <a:buAutoNum type="arabicParenR"/>
              <a:defRPr sz="2800"/>
            </a:lvl1pPr>
            <a:lvl2pPr marL="346075" indent="-346075">
              <a:spcBef>
                <a:spcPts val="1200"/>
              </a:spcBef>
              <a:spcAft>
                <a:spcPts val="600"/>
              </a:spcAft>
              <a:buClr>
                <a:schemeClr val="accent1"/>
              </a:buClr>
              <a:buFont typeface="+mj-lt"/>
              <a:buAutoNum type="arabicParenR"/>
              <a:defRPr sz="2000"/>
            </a:lvl2pPr>
            <a:lvl3pPr marL="346075" indent="-346075">
              <a:spcBef>
                <a:spcPts val="1200"/>
              </a:spcBef>
              <a:spcAft>
                <a:spcPts val="600"/>
              </a:spcAft>
              <a:buClr>
                <a:schemeClr val="accent1"/>
              </a:buClr>
              <a:buFont typeface="+mj-lt"/>
              <a:buAutoNum type="arabicParenR"/>
              <a:defRPr sz="1600"/>
            </a:lvl3pPr>
            <a:lvl4pPr marL="346075" indent="-346075">
              <a:spcBef>
                <a:spcPts val="1200"/>
              </a:spcBef>
              <a:spcAft>
                <a:spcPts val="600"/>
              </a:spcAft>
              <a:buClr>
                <a:schemeClr val="accent1"/>
              </a:buClr>
              <a:buFont typeface="+mj-lt"/>
              <a:buAutoNum type="arabicParenR"/>
              <a:defRPr sz="1400"/>
            </a:lvl4pPr>
            <a:lvl5pPr marL="346075" indent="-346075">
              <a:spcBef>
                <a:spcPts val="1200"/>
              </a:spcBef>
              <a:spcAft>
                <a:spcPts val="600"/>
              </a:spcAft>
              <a:buClr>
                <a:schemeClr val="accent1"/>
              </a:buClr>
              <a:buFont typeface="+mj-lt"/>
              <a:buAutoNum type="arabicParen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506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17">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hree Column Non-bulleted text">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15C60F1A-753D-774D-A4FC-397D4FEC5805}"/>
              </a:ext>
            </a:extLst>
          </p:cNvPr>
          <p:cNvSpPr/>
          <p:nvPr userDrawn="1"/>
        </p:nvSpPr>
        <p:spPr>
          <a:xfrm>
            <a:off x="3300055" y="1"/>
            <a:ext cx="9133181" cy="6994526"/>
          </a:xfrm>
          <a:prstGeom prst="rect">
            <a:avLst/>
          </a:prstGeom>
          <a:solidFill>
            <a:schemeClr val="bg1">
              <a:lumMod val="95000"/>
            </a:schemeClr>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9" name="Rectangle">
            <a:extLst>
              <a:ext uri="{FF2B5EF4-FFF2-40B4-BE49-F238E27FC236}">
                <a16:creationId xmlns:a16="http://schemas.microsoft.com/office/drawing/2014/main" id="{C408438D-8707-4C4B-A3D5-BCB4AAB7AF25}"/>
              </a:ext>
            </a:extLst>
          </p:cNvPr>
          <p:cNvSpPr/>
          <p:nvPr userDrawn="1"/>
        </p:nvSpPr>
        <p:spPr>
          <a:xfrm>
            <a:off x="7866646" y="-1"/>
            <a:ext cx="4566591" cy="6994526"/>
          </a:xfrm>
          <a:prstGeom prst="rect">
            <a:avLst/>
          </a:prstGeom>
          <a:solidFill>
            <a:srgbClr val="2F2F2F"/>
          </a:solidFill>
          <a:ln w="12700">
            <a:miter lim="400000"/>
          </a:ln>
        </p:spPr>
        <p:txBody>
          <a:bodyPr lIns="0" tIns="0" rIns="0" bIns="0" anchor="ctr"/>
          <a:lstStyle/>
          <a:p>
            <a:pPr algn="ctr">
              <a:lnSpc>
                <a:spcPct val="100000"/>
              </a:lnSpc>
              <a:defRPr sz="3200" spc="0">
                <a:solidFill>
                  <a:srgbClr val="274B47"/>
                </a:solidFill>
                <a:latin typeface="Helvetica Neue Medium"/>
                <a:ea typeface="Helvetica Neue Medium"/>
                <a:cs typeface="Helvetica Neue Medium"/>
                <a:sym typeface="Helvetica Neue Medium"/>
              </a:defRPr>
            </a:pPr>
            <a:endParaRPr sz="1632">
              <a:solidFill>
                <a:schemeClr val="tx2"/>
              </a:solidFill>
            </a:endParaRPr>
          </a:p>
        </p:txBody>
      </p:sp>
      <p:sp>
        <p:nvSpPr>
          <p:cNvPr id="10" name="Subtitle 2">
            <a:extLst>
              <a:ext uri="{FF2B5EF4-FFF2-40B4-BE49-F238E27FC236}">
                <a16:creationId xmlns:a16="http://schemas.microsoft.com/office/drawing/2014/main" id="{8725A4A0-F942-2144-82D1-0B7BE73AEEDF}"/>
              </a:ext>
            </a:extLst>
          </p:cNvPr>
          <p:cNvSpPr>
            <a:spLocks noGrp="1"/>
          </p:cNvSpPr>
          <p:nvPr>
            <p:ph type="subTitle" idx="1" hasCustomPrompt="1"/>
          </p:nvPr>
        </p:nvSpPr>
        <p:spPr>
          <a:xfrm>
            <a:off x="3932920" y="593740"/>
            <a:ext cx="3300859" cy="345294"/>
          </a:xfrm>
          <a:prstGeom prst="rect">
            <a:avLst/>
          </a:prstGeom>
        </p:spPr>
        <p:txBody>
          <a:bodyPr lIns="0" tIns="0" rIns="0" bIns="0">
            <a:spAutoFit/>
          </a:bodyPr>
          <a:lstStyle>
            <a:lvl1pPr marL="0" indent="0" algn="l">
              <a:lnSpc>
                <a:spcPct val="100000"/>
              </a:lnSpc>
              <a:spcBef>
                <a:spcPts val="0"/>
              </a:spcBef>
              <a:buNone/>
              <a:defRPr sz="2244" b="0" i="0" spc="0" baseline="0">
                <a:solidFill>
                  <a:schemeClr val="tx2"/>
                </a:solidFill>
                <a:latin typeface="+mj-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Subtitle, 22pt</a:t>
            </a:r>
          </a:p>
        </p:txBody>
      </p:sp>
      <p:sp>
        <p:nvSpPr>
          <p:cNvPr id="11" name="Text Placeholder 9">
            <a:extLst>
              <a:ext uri="{FF2B5EF4-FFF2-40B4-BE49-F238E27FC236}">
                <a16:creationId xmlns:a16="http://schemas.microsoft.com/office/drawing/2014/main" id="{AD41A975-CD4B-684D-978B-7C04D5B88079}"/>
              </a:ext>
            </a:extLst>
          </p:cNvPr>
          <p:cNvSpPr>
            <a:spLocks noGrp="1"/>
          </p:cNvSpPr>
          <p:nvPr>
            <p:ph type="body" sz="quarter" idx="10" hasCustomPrompt="1"/>
          </p:nvPr>
        </p:nvSpPr>
        <p:spPr>
          <a:xfrm>
            <a:off x="3932920" y="1723310"/>
            <a:ext cx="3300859" cy="4688338"/>
          </a:xfrm>
          <a:prstGeom prst="rect">
            <a:avLst/>
          </a:prstGeom>
        </p:spPr>
        <p:txBody>
          <a:bodyPr lIns="0" tIns="0" rIns="0" bIns="0">
            <a:normAutofit/>
          </a:bodyPr>
          <a:lstStyle>
            <a:lvl1pPr marL="0" indent="0">
              <a:lnSpc>
                <a:spcPct val="100000"/>
              </a:lnSpc>
              <a:buNone/>
              <a:defRPr sz="1836" b="0" i="0" spc="0">
                <a:solidFill>
                  <a:schemeClr val="tx2"/>
                </a:solidFill>
                <a:latin typeface="+mn-lt"/>
                <a:cs typeface="Segoe UI" panose="020B0502040204020203" pitchFamily="34" charset="0"/>
              </a:defRPr>
            </a:lvl1pPr>
          </a:lstStyle>
          <a:p>
            <a:pPr lvl="0"/>
            <a:r>
              <a:rPr lang="en-US"/>
              <a:t>Body copy, 18pt</a:t>
            </a:r>
          </a:p>
        </p:txBody>
      </p:sp>
      <p:sp>
        <p:nvSpPr>
          <p:cNvPr id="12" name="Line">
            <a:extLst>
              <a:ext uri="{FF2B5EF4-FFF2-40B4-BE49-F238E27FC236}">
                <a16:creationId xmlns:a16="http://schemas.microsoft.com/office/drawing/2014/main" id="{197059D7-FE72-D842-A0A3-AD1E2D685302}"/>
              </a:ext>
            </a:extLst>
          </p:cNvPr>
          <p:cNvSpPr/>
          <p:nvPr userDrawn="1"/>
        </p:nvSpPr>
        <p:spPr>
          <a:xfrm>
            <a:off x="3932921" y="1331172"/>
            <a:ext cx="3300858"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3" name="Text Placeholder 9">
            <a:extLst>
              <a:ext uri="{FF2B5EF4-FFF2-40B4-BE49-F238E27FC236}">
                <a16:creationId xmlns:a16="http://schemas.microsoft.com/office/drawing/2014/main" id="{B307CBDB-BD48-9C4A-A608-575E743E94ED}"/>
              </a:ext>
            </a:extLst>
          </p:cNvPr>
          <p:cNvSpPr>
            <a:spLocks noGrp="1"/>
          </p:cNvSpPr>
          <p:nvPr>
            <p:ph type="body" sz="quarter" idx="11" hasCustomPrompt="1"/>
          </p:nvPr>
        </p:nvSpPr>
        <p:spPr>
          <a:xfrm>
            <a:off x="8496484" y="1723310"/>
            <a:ext cx="3355413" cy="4688338"/>
          </a:xfrm>
          <a:prstGeom prst="rect">
            <a:avLst/>
          </a:prstGeom>
        </p:spPr>
        <p:txBody>
          <a:bodyPr lIns="0" tIns="0" rIns="0" bIns="0">
            <a:normAutofit/>
          </a:bodyPr>
          <a:lstStyle>
            <a:lvl1pPr marL="0" indent="0">
              <a:lnSpc>
                <a:spcPct val="100000"/>
              </a:lnSpc>
              <a:buNone/>
              <a:defRPr sz="1836" b="0" i="0" spc="0">
                <a:solidFill>
                  <a:schemeClr val="bg1"/>
                </a:solidFill>
                <a:latin typeface="+mn-lt"/>
                <a:cs typeface="Segoe UI" panose="020B0502040204020203" pitchFamily="34" charset="0"/>
              </a:defRPr>
            </a:lvl1pPr>
          </a:lstStyle>
          <a:p>
            <a:pPr lvl="0"/>
            <a:r>
              <a:rPr lang="en-US"/>
              <a:t>Body copy, 18pt</a:t>
            </a:r>
          </a:p>
        </p:txBody>
      </p:sp>
      <p:sp>
        <p:nvSpPr>
          <p:cNvPr id="14" name="Line">
            <a:extLst>
              <a:ext uri="{FF2B5EF4-FFF2-40B4-BE49-F238E27FC236}">
                <a16:creationId xmlns:a16="http://schemas.microsoft.com/office/drawing/2014/main" id="{2C248E4E-0DC2-DF4F-8F1D-342066EAA75C}"/>
              </a:ext>
            </a:extLst>
          </p:cNvPr>
          <p:cNvSpPr/>
          <p:nvPr userDrawn="1"/>
        </p:nvSpPr>
        <p:spPr>
          <a:xfrm>
            <a:off x="8496484" y="1331172"/>
            <a:ext cx="3355413"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5" name="Text Placeholder 9">
            <a:extLst>
              <a:ext uri="{FF2B5EF4-FFF2-40B4-BE49-F238E27FC236}">
                <a16:creationId xmlns:a16="http://schemas.microsoft.com/office/drawing/2014/main" id="{FC5A9DEE-1057-7549-A8B7-D24CAD970A15}"/>
              </a:ext>
            </a:extLst>
          </p:cNvPr>
          <p:cNvSpPr>
            <a:spLocks noGrp="1"/>
          </p:cNvSpPr>
          <p:nvPr>
            <p:ph type="body" sz="quarter" idx="13" hasCustomPrompt="1"/>
          </p:nvPr>
        </p:nvSpPr>
        <p:spPr>
          <a:xfrm>
            <a:off x="8496484" y="593740"/>
            <a:ext cx="3355413" cy="345294"/>
          </a:xfrm>
          <a:prstGeom prst="rect">
            <a:avLst/>
          </a:prstGeom>
        </p:spPr>
        <p:txBody>
          <a:bodyPr wrap="square" lIns="0" tIns="0" rIns="0" bIns="0">
            <a:spAutoFit/>
          </a:bodyPr>
          <a:lstStyle>
            <a:lvl1pPr marL="0" indent="0">
              <a:lnSpc>
                <a:spcPct val="100000"/>
              </a:lnSpc>
              <a:buNone/>
              <a:defRPr sz="2244" b="0" i="0" spc="0">
                <a:solidFill>
                  <a:schemeClr val="bg1"/>
                </a:solidFill>
                <a:latin typeface="+mj-lt"/>
                <a:cs typeface="Segoe UI Semibold" panose="020B0502040204020203" pitchFamily="34" charset="0"/>
              </a:defRPr>
            </a:lvl1pPr>
          </a:lstStyle>
          <a:p>
            <a:pPr lvl="0"/>
            <a:r>
              <a:rPr lang="en-US"/>
              <a:t>Subtitle, 22pt</a:t>
            </a:r>
          </a:p>
        </p:txBody>
      </p:sp>
      <p:sp>
        <p:nvSpPr>
          <p:cNvPr id="16" name="Title 1">
            <a:extLst>
              <a:ext uri="{FF2B5EF4-FFF2-40B4-BE49-F238E27FC236}">
                <a16:creationId xmlns:a16="http://schemas.microsoft.com/office/drawing/2014/main" id="{1D64E58A-8883-BC48-91AE-229A60F3DDEC}"/>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17" name="Text Placeholder 9">
            <a:extLst>
              <a:ext uri="{FF2B5EF4-FFF2-40B4-BE49-F238E27FC236}">
                <a16:creationId xmlns:a16="http://schemas.microsoft.com/office/drawing/2014/main" id="{2CA9370D-6651-D149-A602-342860077CC9}"/>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chemeClr val="tx2"/>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2220592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47FFC8-2041-A74E-8F43-702E38B0D61A}"/>
              </a:ext>
            </a:extLst>
          </p:cNvPr>
          <p:cNvSpPr/>
          <p:nvPr userDrawn="1"/>
        </p:nvSpPr>
        <p:spPr bwMode="auto">
          <a:xfrm>
            <a:off x="0" y="-1"/>
            <a:ext cx="3899353" cy="6994526"/>
          </a:xfrm>
          <a:prstGeom prst="rect">
            <a:avLst/>
          </a:prstGeom>
          <a:solidFill>
            <a:srgbClr val="2F2F2F"/>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mn-lt"/>
              <a:ea typeface="+mn-ea"/>
              <a:cs typeface="+mn-cs"/>
            </a:endParaRPr>
          </a:p>
        </p:txBody>
      </p:sp>
      <p:pic>
        <p:nvPicPr>
          <p:cNvPr id="19" name="MS logo white - EMF" descr="Microsoft logo white text version">
            <a:extLst>
              <a:ext uri="{FF2B5EF4-FFF2-40B4-BE49-F238E27FC236}">
                <a16:creationId xmlns:a16="http://schemas.microsoft.com/office/drawing/2014/main" id="{99AD0617-5B28-DE43-A9D1-07B31DDB2E6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0" name="Text Placeholder 6">
            <a:extLst>
              <a:ext uri="{FF2B5EF4-FFF2-40B4-BE49-F238E27FC236}">
                <a16:creationId xmlns:a16="http://schemas.microsoft.com/office/drawing/2014/main" id="{B89A56BB-DF8F-E148-9FB9-B65B17EAE770}"/>
              </a:ext>
            </a:extLst>
          </p:cNvPr>
          <p:cNvSpPr>
            <a:spLocks noGrp="1"/>
          </p:cNvSpPr>
          <p:nvPr>
            <p:ph type="body" sz="quarter" idx="14" hasCustomPrompt="1"/>
          </p:nvPr>
        </p:nvSpPr>
        <p:spPr>
          <a:xfrm>
            <a:off x="4502126" y="1227120"/>
            <a:ext cx="7340054" cy="282513"/>
          </a:xfrm>
          <a:prstGeom prst="rect">
            <a:avLst/>
          </a:prstGeom>
        </p:spPr>
        <p:txBody>
          <a:bodyPr/>
          <a:lstStyle>
            <a:lvl1pPr marL="0" marR="0" indent="0" algn="l" defTabSz="932597" rtl="0" eaLnBrk="1" fontAlgn="auto" latinLnBrk="0" hangingPunct="1">
              <a:lnSpc>
                <a:spcPct val="100000"/>
              </a:lnSpc>
              <a:spcBef>
                <a:spcPct val="20000"/>
              </a:spcBef>
              <a:spcAft>
                <a:spcPts val="0"/>
              </a:spcAft>
              <a:buClr>
                <a:srgbClr val="737373"/>
              </a:buClr>
              <a:buSzPct val="115000"/>
              <a:buFontTx/>
              <a:buNone/>
              <a:tabLst/>
              <a:defRPr sz="1836" spc="0" baseline="0">
                <a:solidFill>
                  <a:schemeClr val="tx2"/>
                </a:solidFill>
                <a:latin typeface="+mn-lt"/>
                <a:cs typeface="Segoe UI" panose="020B0502040204020203" pitchFamily="34" charset="0"/>
              </a:defRPr>
            </a:lvl1pPr>
          </a:lstStyle>
          <a:p>
            <a:pPr lvl="0"/>
            <a:r>
              <a:rPr lang="en-US"/>
              <a:t>Body copy, 18-22pt</a:t>
            </a:r>
          </a:p>
        </p:txBody>
      </p:sp>
      <p:sp>
        <p:nvSpPr>
          <p:cNvPr id="21" name="Title 1">
            <a:extLst>
              <a:ext uri="{FF2B5EF4-FFF2-40B4-BE49-F238E27FC236}">
                <a16:creationId xmlns:a16="http://schemas.microsoft.com/office/drawing/2014/main" id="{D236B5A4-1037-8249-BAE2-8A773CC8FC7E}"/>
              </a:ext>
            </a:extLst>
          </p:cNvPr>
          <p:cNvSpPr>
            <a:spLocks noGrp="1"/>
          </p:cNvSpPr>
          <p:nvPr>
            <p:ph type="title" hasCustomPrompt="1"/>
          </p:nvPr>
        </p:nvSpPr>
        <p:spPr>
          <a:xfrm>
            <a:off x="4502126" y="582878"/>
            <a:ext cx="7340054" cy="439465"/>
          </a:xfrm>
          <a:prstGeom prst="rect">
            <a:avLst/>
          </a:prstGeom>
        </p:spPr>
        <p:txBody>
          <a:bodyPr wrap="square" lIns="0" tIns="0" rIns="0" bIns="0">
            <a:spAutoFit/>
          </a:bodyPr>
          <a:lstStyle>
            <a:lvl1pPr marL="4662">
              <a:lnSpc>
                <a:spcPct val="100000"/>
              </a:lnSpc>
              <a:defRPr sz="2856" b="0" i="0" cap="none" spc="0" baseline="0">
                <a:solidFill>
                  <a:schemeClr val="tx2"/>
                </a:solidFill>
                <a:latin typeface="+mj-lt"/>
                <a:cs typeface="Segoe UI Semibold" panose="020B0502040204020203" pitchFamily="34" charset="0"/>
              </a:defRPr>
            </a:lvl1pPr>
          </a:lstStyle>
          <a:p>
            <a:r>
              <a:rPr lang="en-US"/>
              <a:t>Section title, 28pt </a:t>
            </a:r>
          </a:p>
        </p:txBody>
      </p:sp>
      <p:sp>
        <p:nvSpPr>
          <p:cNvPr id="22" name="Rectangle 21">
            <a:extLst>
              <a:ext uri="{FF2B5EF4-FFF2-40B4-BE49-F238E27FC236}">
                <a16:creationId xmlns:a16="http://schemas.microsoft.com/office/drawing/2014/main" id="{BFF01EC2-72E8-B24B-AF94-388F690C8163}"/>
              </a:ext>
            </a:extLst>
          </p:cNvPr>
          <p:cNvSpPr/>
          <p:nvPr userDrawn="1"/>
        </p:nvSpPr>
        <p:spPr>
          <a:xfrm>
            <a:off x="4495268" y="6528081"/>
            <a:ext cx="7338625" cy="291930"/>
          </a:xfrm>
          <a:prstGeom prst="rect">
            <a:avLst/>
          </a:prstGeom>
        </p:spPr>
        <p:txBody>
          <a:bodyPr wrap="square" lIns="0" tIns="0" rIns="0" bIns="0">
            <a:spAutoFit/>
          </a:bodyPr>
          <a:lstStyle/>
          <a:p>
            <a:pPr marL="0" marR="0" lvl="0" indent="0" defTabSz="932597" eaLnBrk="1" fontAlgn="auto" latinLnBrk="0" hangingPunct="1">
              <a:lnSpc>
                <a:spcPct val="105000"/>
              </a:lnSpc>
              <a:spcBef>
                <a:spcPts val="204"/>
              </a:spcBef>
              <a:spcAft>
                <a:spcPts val="408"/>
              </a:spcAft>
              <a:buClr>
                <a:srgbClr val="737373"/>
              </a:buClr>
              <a:buSzPct val="115000"/>
              <a:buFontTx/>
              <a:buNone/>
              <a:tabLst/>
              <a:defRPr/>
            </a:pPr>
            <a:r>
              <a:rPr kumimoji="0" lang="en-US" sz="918" b="0" i="0" u="none" strike="noStrike" kern="1200" cap="none" spc="0" normalizeH="0" baseline="0" noProof="0">
                <a:ln>
                  <a:noFill/>
                </a:ln>
                <a:solidFill>
                  <a:srgbClr val="505050"/>
                </a:solidFill>
                <a:effectLst/>
                <a:uLnTx/>
                <a:uFillTx/>
                <a:latin typeface="+mn-lt"/>
              </a:rPr>
              <a:t>Microsoft Confidential, for internal use only</a:t>
            </a:r>
            <a:br>
              <a:rPr kumimoji="0" lang="en-US" sz="918" b="0" i="0" u="none" strike="noStrike" kern="1200" cap="none" spc="0" normalizeH="0" baseline="0" noProof="0">
                <a:ln>
                  <a:noFill/>
                </a:ln>
                <a:solidFill>
                  <a:srgbClr val="505050"/>
                </a:solidFill>
                <a:effectLst/>
                <a:uLnTx/>
                <a:uFillTx/>
                <a:latin typeface="+mn-lt"/>
              </a:rPr>
            </a:br>
            <a:r>
              <a:rPr kumimoji="0" lang="en-US" sz="918" b="0" i="0" u="none" strike="noStrike" kern="1200" cap="none" spc="0" normalizeH="0" baseline="0" noProof="0">
                <a:ln>
                  <a:noFill/>
                </a:ln>
                <a:solidFill>
                  <a:srgbClr val="505050"/>
                </a:solidFill>
                <a:effectLst/>
                <a:uLnTx/>
                <a:uFillTx/>
                <a:latin typeface="+mn-lt"/>
              </a:rPr>
              <a:t>This document is for informational purposes only. MICROSOFT MAKES NO WARRANTIES, EXPRESS OR IMPLIED, IN THIS SUMMARY</a:t>
            </a:r>
            <a:endParaRPr kumimoji="0" lang="en-US" sz="918" b="1" i="0" u="none" strike="noStrike" kern="1200" cap="none" spc="0" normalizeH="0" baseline="0" noProof="0">
              <a:ln>
                <a:noFill/>
              </a:ln>
              <a:solidFill>
                <a:srgbClr val="505050"/>
              </a:solidFill>
              <a:effectLst/>
              <a:uLnTx/>
              <a:uFillTx/>
              <a:latin typeface="+mn-lt"/>
            </a:endParaRPr>
          </a:p>
        </p:txBody>
      </p:sp>
      <p:sp>
        <p:nvSpPr>
          <p:cNvPr id="23" name="Rectangle 22">
            <a:extLst>
              <a:ext uri="{FF2B5EF4-FFF2-40B4-BE49-F238E27FC236}">
                <a16:creationId xmlns:a16="http://schemas.microsoft.com/office/drawing/2014/main" id="{C94388E1-2B58-F648-B460-080CDB3C20B6}"/>
              </a:ext>
            </a:extLst>
          </p:cNvPr>
          <p:cNvSpPr/>
          <p:nvPr userDrawn="1"/>
        </p:nvSpPr>
        <p:spPr>
          <a:xfrm>
            <a:off x="4347062" y="2403721"/>
            <a:ext cx="3714557" cy="1558258"/>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9F8055E9-6E38-0F42-BABA-FC1553EB7F6E}"/>
              </a:ext>
            </a:extLst>
          </p:cNvPr>
          <p:cNvSpPr/>
          <p:nvPr userDrawn="1"/>
        </p:nvSpPr>
        <p:spPr>
          <a:xfrm>
            <a:off x="8282688" y="4166757"/>
            <a:ext cx="3714557" cy="2181791"/>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9D7C9E8F-D9D0-1741-9C7D-FF06ADBDD1EB}"/>
              </a:ext>
            </a:extLst>
          </p:cNvPr>
          <p:cNvSpPr/>
          <p:nvPr userDrawn="1"/>
        </p:nvSpPr>
        <p:spPr>
          <a:xfrm>
            <a:off x="8282687" y="2403721"/>
            <a:ext cx="3699413" cy="1558258"/>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23573F8F-7330-2443-88B9-CF0041BE5A9B}"/>
              </a:ext>
            </a:extLst>
          </p:cNvPr>
          <p:cNvSpPr/>
          <p:nvPr userDrawn="1"/>
        </p:nvSpPr>
        <p:spPr>
          <a:xfrm>
            <a:off x="4347061" y="4166757"/>
            <a:ext cx="3714557" cy="2181791"/>
          </a:xfrm>
          <a:prstGeom prst="rect">
            <a:avLst/>
          </a:prstGeom>
          <a:solidFill>
            <a:schemeClr val="bg2"/>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D2D2D2"/>
              </a:solidFill>
              <a:effectLst/>
              <a:uFillTx/>
              <a:latin typeface="+mn-lt"/>
              <a:ea typeface="Helvetica Neue Medium"/>
              <a:cs typeface="Helvetica Neue Medium"/>
              <a:sym typeface="Helvetica Neue Medium"/>
            </a:endParaRPr>
          </a:p>
        </p:txBody>
      </p:sp>
      <p:sp>
        <p:nvSpPr>
          <p:cNvPr id="29" name="Picture Placeholder 4">
            <a:extLst>
              <a:ext uri="{FF2B5EF4-FFF2-40B4-BE49-F238E27FC236}">
                <a16:creationId xmlns:a16="http://schemas.microsoft.com/office/drawing/2014/main" id="{5B3E72CB-7FDA-AA42-AF08-443DF6102761}"/>
              </a:ext>
            </a:extLst>
          </p:cNvPr>
          <p:cNvSpPr>
            <a:spLocks noGrp="1"/>
          </p:cNvSpPr>
          <p:nvPr>
            <p:ph type="pic" sz="quarter" idx="15" hasCustomPrompt="1"/>
          </p:nvPr>
        </p:nvSpPr>
        <p:spPr>
          <a:xfrm>
            <a:off x="595915" y="3757741"/>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0" name="Picture Placeholder 4">
            <a:extLst>
              <a:ext uri="{FF2B5EF4-FFF2-40B4-BE49-F238E27FC236}">
                <a16:creationId xmlns:a16="http://schemas.microsoft.com/office/drawing/2014/main" id="{C2311E75-032B-8A42-8D11-379B84AC4ADA}"/>
              </a:ext>
            </a:extLst>
          </p:cNvPr>
          <p:cNvSpPr>
            <a:spLocks noGrp="1"/>
          </p:cNvSpPr>
          <p:nvPr>
            <p:ph type="pic" sz="quarter" idx="16" hasCustomPrompt="1"/>
          </p:nvPr>
        </p:nvSpPr>
        <p:spPr>
          <a:xfrm>
            <a:off x="595915" y="4576889"/>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1" name="Picture Placeholder 4">
            <a:extLst>
              <a:ext uri="{FF2B5EF4-FFF2-40B4-BE49-F238E27FC236}">
                <a16:creationId xmlns:a16="http://schemas.microsoft.com/office/drawing/2014/main" id="{79694832-76A8-F44A-BD9D-1AB93D27532C}"/>
              </a:ext>
            </a:extLst>
          </p:cNvPr>
          <p:cNvSpPr>
            <a:spLocks noGrp="1"/>
          </p:cNvSpPr>
          <p:nvPr>
            <p:ph type="pic" sz="quarter" idx="17" hasCustomPrompt="1"/>
          </p:nvPr>
        </p:nvSpPr>
        <p:spPr>
          <a:xfrm>
            <a:off x="595915" y="5395499"/>
            <a:ext cx="325717" cy="325672"/>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Icon</a:t>
            </a:r>
          </a:p>
        </p:txBody>
      </p:sp>
      <p:sp>
        <p:nvSpPr>
          <p:cNvPr id="32" name="Picture Placeholder 4">
            <a:extLst>
              <a:ext uri="{FF2B5EF4-FFF2-40B4-BE49-F238E27FC236}">
                <a16:creationId xmlns:a16="http://schemas.microsoft.com/office/drawing/2014/main" id="{37012929-A935-7F40-A6F0-71F07132AEE9}"/>
              </a:ext>
            </a:extLst>
          </p:cNvPr>
          <p:cNvSpPr>
            <a:spLocks noGrp="1"/>
          </p:cNvSpPr>
          <p:nvPr>
            <p:ph type="pic" sz="quarter" idx="18" hasCustomPrompt="1"/>
          </p:nvPr>
        </p:nvSpPr>
        <p:spPr>
          <a:xfrm>
            <a:off x="595914" y="1216998"/>
            <a:ext cx="2907532" cy="1777676"/>
          </a:xfrm>
          <a:prstGeom prst="rect">
            <a:avLst/>
          </a:prstGeom>
        </p:spPr>
        <p:txBody>
          <a:bodyPr wrap="none" lIns="0" tIns="0" rIns="0" bIns="0" anchor="ctr" anchorCtr="0">
            <a:noAutofit/>
          </a:bodyPr>
          <a:lstStyle>
            <a:lvl1pPr marL="0" indent="0" algn="ctr">
              <a:buNone/>
              <a:defRPr sz="1020" spc="0">
                <a:solidFill>
                  <a:schemeClr val="bg1"/>
                </a:solidFill>
                <a:latin typeface="+mn-lt"/>
              </a:defRPr>
            </a:lvl1pPr>
          </a:lstStyle>
          <a:p>
            <a:r>
              <a:rPr lang="en-US"/>
              <a:t>Picture</a:t>
            </a:r>
          </a:p>
        </p:txBody>
      </p:sp>
      <p:sp>
        <p:nvSpPr>
          <p:cNvPr id="33" name="Text Placeholder 27">
            <a:extLst>
              <a:ext uri="{FF2B5EF4-FFF2-40B4-BE49-F238E27FC236}">
                <a16:creationId xmlns:a16="http://schemas.microsoft.com/office/drawing/2014/main" id="{FD8DB11D-3BA8-6A43-97D1-D7AA230109BF}"/>
              </a:ext>
            </a:extLst>
          </p:cNvPr>
          <p:cNvSpPr>
            <a:spLocks noGrp="1"/>
          </p:cNvSpPr>
          <p:nvPr>
            <p:ph type="body" sz="quarter" idx="19" hasCustomPrompt="1"/>
          </p:nvPr>
        </p:nvSpPr>
        <p:spPr>
          <a:xfrm>
            <a:off x="4505537" y="260166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CHALLENGE</a:t>
            </a:r>
          </a:p>
        </p:txBody>
      </p:sp>
      <p:sp>
        <p:nvSpPr>
          <p:cNvPr id="34" name="Text Placeholder 65">
            <a:extLst>
              <a:ext uri="{FF2B5EF4-FFF2-40B4-BE49-F238E27FC236}">
                <a16:creationId xmlns:a16="http://schemas.microsoft.com/office/drawing/2014/main" id="{E792A3DE-8772-2E4D-94E7-4B432A2702FB}"/>
              </a:ext>
            </a:extLst>
          </p:cNvPr>
          <p:cNvSpPr>
            <a:spLocks noGrp="1"/>
          </p:cNvSpPr>
          <p:nvPr>
            <p:ph type="body" sz="quarter" idx="20" hasCustomPrompt="1"/>
          </p:nvPr>
        </p:nvSpPr>
        <p:spPr>
          <a:xfrm>
            <a:off x="4502127" y="296474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35" name="Text Placeholder 65">
            <a:extLst>
              <a:ext uri="{FF2B5EF4-FFF2-40B4-BE49-F238E27FC236}">
                <a16:creationId xmlns:a16="http://schemas.microsoft.com/office/drawing/2014/main" id="{A8435977-A450-D44D-B1D5-02CDBC7E867B}"/>
              </a:ext>
            </a:extLst>
          </p:cNvPr>
          <p:cNvSpPr>
            <a:spLocks noGrp="1"/>
          </p:cNvSpPr>
          <p:nvPr>
            <p:ph type="body" sz="quarter" idx="21" hasCustomPrompt="1"/>
          </p:nvPr>
        </p:nvSpPr>
        <p:spPr>
          <a:xfrm>
            <a:off x="1092188" y="3757741"/>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6" name="Text Placeholder 65">
            <a:extLst>
              <a:ext uri="{FF2B5EF4-FFF2-40B4-BE49-F238E27FC236}">
                <a16:creationId xmlns:a16="http://schemas.microsoft.com/office/drawing/2014/main" id="{77200A13-D2E0-1A4D-9AB8-353EA0E915DC}"/>
              </a:ext>
            </a:extLst>
          </p:cNvPr>
          <p:cNvSpPr>
            <a:spLocks noGrp="1"/>
          </p:cNvSpPr>
          <p:nvPr>
            <p:ph type="body" sz="quarter" idx="22" hasCustomPrompt="1"/>
          </p:nvPr>
        </p:nvSpPr>
        <p:spPr>
          <a:xfrm>
            <a:off x="1092188" y="4576619"/>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7" name="Text Placeholder 65">
            <a:extLst>
              <a:ext uri="{FF2B5EF4-FFF2-40B4-BE49-F238E27FC236}">
                <a16:creationId xmlns:a16="http://schemas.microsoft.com/office/drawing/2014/main" id="{3F93BBF6-DA28-A148-AF9E-50B9259B7736}"/>
              </a:ext>
            </a:extLst>
          </p:cNvPr>
          <p:cNvSpPr>
            <a:spLocks noGrp="1"/>
          </p:cNvSpPr>
          <p:nvPr>
            <p:ph type="body" sz="quarter" idx="23" hasCustomPrompt="1"/>
          </p:nvPr>
        </p:nvSpPr>
        <p:spPr>
          <a:xfrm>
            <a:off x="1092188" y="5395499"/>
            <a:ext cx="2411259" cy="565027"/>
          </a:xfrm>
          <a:prstGeom prst="rect">
            <a:avLst/>
          </a:prstGeom>
        </p:spPr>
        <p:txBody>
          <a:bodyPr/>
          <a:lstStyle>
            <a:lvl1pPr marL="0" indent="0">
              <a:lnSpc>
                <a:spcPct val="100000"/>
              </a:lnSpc>
              <a:buFont typeface="Arial" panose="020B0604020202020204" pitchFamily="34" charset="0"/>
              <a:buNone/>
              <a:defRPr sz="1224" b="0" i="0" spc="0">
                <a:solidFill>
                  <a:schemeClr val="bg1"/>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porttitor</a:t>
            </a:r>
            <a:r>
              <a:rPr lang="en-US"/>
              <a:t> ac </a:t>
            </a:r>
            <a:r>
              <a:rPr lang="en-US" err="1"/>
              <a:t>leo</a:t>
            </a:r>
            <a:r>
              <a:rPr lang="en-US"/>
              <a:t>.</a:t>
            </a:r>
          </a:p>
        </p:txBody>
      </p:sp>
      <p:sp>
        <p:nvSpPr>
          <p:cNvPr id="38" name="Text Placeholder 27">
            <a:extLst>
              <a:ext uri="{FF2B5EF4-FFF2-40B4-BE49-F238E27FC236}">
                <a16:creationId xmlns:a16="http://schemas.microsoft.com/office/drawing/2014/main" id="{DCE6B16C-EB90-9146-A8D0-F67DD70FF8F6}"/>
              </a:ext>
            </a:extLst>
          </p:cNvPr>
          <p:cNvSpPr>
            <a:spLocks noGrp="1"/>
          </p:cNvSpPr>
          <p:nvPr>
            <p:ph type="body" sz="quarter" idx="24" hasCustomPrompt="1"/>
          </p:nvPr>
        </p:nvSpPr>
        <p:spPr>
          <a:xfrm>
            <a:off x="8373528" y="260166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SOLUTION</a:t>
            </a:r>
          </a:p>
        </p:txBody>
      </p:sp>
      <p:sp>
        <p:nvSpPr>
          <p:cNvPr id="39" name="Text Placeholder 65">
            <a:extLst>
              <a:ext uri="{FF2B5EF4-FFF2-40B4-BE49-F238E27FC236}">
                <a16:creationId xmlns:a16="http://schemas.microsoft.com/office/drawing/2014/main" id="{D1A05F98-E741-8047-918A-BFDED19B1674}"/>
              </a:ext>
            </a:extLst>
          </p:cNvPr>
          <p:cNvSpPr>
            <a:spLocks noGrp="1"/>
          </p:cNvSpPr>
          <p:nvPr>
            <p:ph type="body" sz="quarter" idx="25" hasCustomPrompt="1"/>
          </p:nvPr>
        </p:nvSpPr>
        <p:spPr>
          <a:xfrm>
            <a:off x="8370117" y="296474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40" name="Text Placeholder 27">
            <a:extLst>
              <a:ext uri="{FF2B5EF4-FFF2-40B4-BE49-F238E27FC236}">
                <a16:creationId xmlns:a16="http://schemas.microsoft.com/office/drawing/2014/main" id="{7EF84DF8-8AD6-564C-9906-A567D8B34FFA}"/>
              </a:ext>
            </a:extLst>
          </p:cNvPr>
          <p:cNvSpPr>
            <a:spLocks noGrp="1"/>
          </p:cNvSpPr>
          <p:nvPr>
            <p:ph type="body" sz="quarter" idx="26" hasCustomPrompt="1"/>
          </p:nvPr>
        </p:nvSpPr>
        <p:spPr>
          <a:xfrm>
            <a:off x="8373528" y="4373049"/>
            <a:ext cx="3403767" cy="219733"/>
          </a:xfrm>
          <a:prstGeom prst="rect">
            <a:avLst/>
          </a:prstGeom>
        </p:spPr>
        <p:txBody>
          <a:bodyPr anchor="ctr"/>
          <a:lstStyle>
            <a:lvl1pPr marL="0" indent="0">
              <a:buNone/>
              <a:defRPr sz="1428" b="0" i="0" spc="286" baseline="0">
                <a:solidFill>
                  <a:schemeClr val="accent2"/>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THE RESULTS</a:t>
            </a:r>
          </a:p>
        </p:txBody>
      </p:sp>
      <p:sp>
        <p:nvSpPr>
          <p:cNvPr id="41" name="Text Placeholder 65">
            <a:extLst>
              <a:ext uri="{FF2B5EF4-FFF2-40B4-BE49-F238E27FC236}">
                <a16:creationId xmlns:a16="http://schemas.microsoft.com/office/drawing/2014/main" id="{CDB768E7-B8D1-6A4D-BBEC-295F3C4E43F6}"/>
              </a:ext>
            </a:extLst>
          </p:cNvPr>
          <p:cNvSpPr>
            <a:spLocks noGrp="1"/>
          </p:cNvSpPr>
          <p:nvPr>
            <p:ph type="body" sz="quarter" idx="27" hasCustomPrompt="1"/>
          </p:nvPr>
        </p:nvSpPr>
        <p:spPr>
          <a:xfrm>
            <a:off x="8370117" y="4736123"/>
            <a:ext cx="3407177" cy="188385"/>
          </a:xfrm>
          <a:prstGeom prst="rect">
            <a:avLst/>
          </a:prstGeom>
        </p:spPr>
        <p:txBody>
          <a:bodyPr/>
          <a:lstStyle>
            <a:lvl1pPr marL="0" indent="0">
              <a:buFont typeface="Arial" panose="020B0604020202020204" pitchFamily="34" charset="0"/>
              <a:buNone/>
              <a:defRPr sz="1224"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Body copy, 12-16pt</a:t>
            </a:r>
          </a:p>
        </p:txBody>
      </p:sp>
      <p:sp>
        <p:nvSpPr>
          <p:cNvPr id="42" name="Text Placeholder 65">
            <a:extLst>
              <a:ext uri="{FF2B5EF4-FFF2-40B4-BE49-F238E27FC236}">
                <a16:creationId xmlns:a16="http://schemas.microsoft.com/office/drawing/2014/main" id="{E6885464-8798-8741-AC3B-C80EFE767F31}"/>
              </a:ext>
            </a:extLst>
          </p:cNvPr>
          <p:cNvSpPr>
            <a:spLocks noGrp="1"/>
          </p:cNvSpPr>
          <p:nvPr>
            <p:ph type="body" sz="quarter" idx="28" hasCustomPrompt="1"/>
          </p:nvPr>
        </p:nvSpPr>
        <p:spPr>
          <a:xfrm>
            <a:off x="4502127" y="4340569"/>
            <a:ext cx="3407177" cy="219740"/>
          </a:xfrm>
          <a:prstGeom prst="rect">
            <a:avLst/>
          </a:prstGeom>
        </p:spPr>
        <p:txBody>
          <a:bodyPr/>
          <a:lstStyle>
            <a:lvl1pPr marL="0" indent="0">
              <a:buFont typeface="Arial" panose="020B0604020202020204" pitchFamily="34" charset="0"/>
              <a:buNone/>
              <a:defRPr sz="1428" b="0" i="0" spc="0">
                <a:solidFill>
                  <a:schemeClr val="tx2"/>
                </a:solidFill>
                <a:latin typeface="+mn-lt"/>
                <a:cs typeface="Segoe UI" panose="020B0502040204020203" pitchFamily="34" charset="0"/>
              </a:defRPr>
            </a:lvl1pPr>
            <a:lvl2pPr marL="323753"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2pPr>
            <a:lvl3pPr marL="647507"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3pPr>
            <a:lvl4pPr marL="971260"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4pPr>
            <a:lvl5pPr marL="1295014" indent="0">
              <a:buFont typeface="Arial" panose="020B0604020202020204" pitchFamily="34" charset="0"/>
              <a:buNone/>
              <a:defRPr sz="1224" b="0" i="0" spc="0">
                <a:solidFill>
                  <a:srgbClr val="2F2F2F"/>
                </a:solidFill>
                <a:latin typeface="Segoe UI" panose="020B0502040204020203" pitchFamily="34" charset="0"/>
                <a:cs typeface="Segoe UI" panose="020B0502040204020203" pitchFamily="34" charset="0"/>
              </a:defRPr>
            </a:lvl5pPr>
          </a:lstStyle>
          <a:p>
            <a:pPr lvl="0"/>
            <a:r>
              <a:rPr lang="en-US"/>
              <a:t>Quote, 14-16pt</a:t>
            </a:r>
          </a:p>
        </p:txBody>
      </p:sp>
      <p:sp>
        <p:nvSpPr>
          <p:cNvPr id="43" name="Text Placeholder 27">
            <a:extLst>
              <a:ext uri="{FF2B5EF4-FFF2-40B4-BE49-F238E27FC236}">
                <a16:creationId xmlns:a16="http://schemas.microsoft.com/office/drawing/2014/main" id="{AC4E7FD1-8811-0E43-977E-1351F43BC43C}"/>
              </a:ext>
            </a:extLst>
          </p:cNvPr>
          <p:cNvSpPr>
            <a:spLocks noGrp="1"/>
          </p:cNvSpPr>
          <p:nvPr>
            <p:ph type="body" sz="quarter" idx="29" hasCustomPrompt="1"/>
          </p:nvPr>
        </p:nvSpPr>
        <p:spPr>
          <a:xfrm>
            <a:off x="595914" y="3338222"/>
            <a:ext cx="2907532" cy="219733"/>
          </a:xfrm>
          <a:prstGeom prst="rect">
            <a:avLst/>
          </a:prstGeom>
        </p:spPr>
        <p:txBody>
          <a:bodyPr anchor="ctr"/>
          <a:lstStyle>
            <a:lvl1pPr marL="0" indent="0">
              <a:buNone/>
              <a:defRPr sz="1428" b="0" i="0" spc="286" baseline="0">
                <a:solidFill>
                  <a:schemeClr val="accent1"/>
                </a:solidFill>
                <a:latin typeface="+mn-lt"/>
                <a:cs typeface="Segoe UI" panose="020B0502040204020203" pitchFamily="34" charset="0"/>
              </a:defRPr>
            </a:lvl1pPr>
            <a:lvl2pPr marL="323753" indent="0">
              <a:buNone/>
              <a:defRPr sz="1428">
                <a:solidFill>
                  <a:srgbClr val="F16522"/>
                </a:solidFill>
              </a:defRPr>
            </a:lvl2pPr>
            <a:lvl3pPr marL="647507" indent="0">
              <a:buNone/>
              <a:defRPr sz="1428">
                <a:solidFill>
                  <a:srgbClr val="F16522"/>
                </a:solidFill>
              </a:defRPr>
            </a:lvl3pPr>
            <a:lvl4pPr marL="971260" indent="0">
              <a:buNone/>
              <a:defRPr sz="1428">
                <a:solidFill>
                  <a:srgbClr val="F16522"/>
                </a:solidFill>
              </a:defRPr>
            </a:lvl4pPr>
            <a:lvl5pPr marL="1295014" indent="0">
              <a:buNone/>
              <a:defRPr sz="1428">
                <a:solidFill>
                  <a:srgbClr val="F16522"/>
                </a:solidFill>
              </a:defRPr>
            </a:lvl5pPr>
          </a:lstStyle>
          <a:p>
            <a:pPr lvl="0"/>
            <a:r>
              <a:rPr lang="en-US"/>
              <a:t>HIGHLIGHTS</a:t>
            </a:r>
          </a:p>
        </p:txBody>
      </p:sp>
      <p:sp>
        <p:nvSpPr>
          <p:cNvPr id="44" name="Triangle 43">
            <a:extLst>
              <a:ext uri="{FF2B5EF4-FFF2-40B4-BE49-F238E27FC236}">
                <a16:creationId xmlns:a16="http://schemas.microsoft.com/office/drawing/2014/main" id="{2F23A522-F20C-7742-A56A-47AD12F46A1B}"/>
              </a:ext>
            </a:extLst>
          </p:cNvPr>
          <p:cNvSpPr/>
          <p:nvPr userDrawn="1"/>
        </p:nvSpPr>
        <p:spPr>
          <a:xfrm rot="5400000">
            <a:off x="7980786" y="2164272"/>
            <a:ext cx="304412" cy="1017842"/>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5" name="Triangle 44">
            <a:extLst>
              <a:ext uri="{FF2B5EF4-FFF2-40B4-BE49-F238E27FC236}">
                <a16:creationId xmlns:a16="http://schemas.microsoft.com/office/drawing/2014/main" id="{48372CBC-892F-5E4E-8E6D-BEC5C90073D7}"/>
              </a:ext>
            </a:extLst>
          </p:cNvPr>
          <p:cNvSpPr/>
          <p:nvPr userDrawn="1"/>
        </p:nvSpPr>
        <p:spPr>
          <a:xfrm rot="10800000">
            <a:off x="11566602" y="3529632"/>
            <a:ext cx="304455" cy="1017697"/>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41927" rtl="0" fontAlgn="auto" latinLnBrk="0" hangingPunct="0">
              <a:lnSpc>
                <a:spcPct val="100000"/>
              </a:lnSpc>
              <a:spcBef>
                <a:spcPts val="0"/>
              </a:spcBef>
              <a:spcAft>
                <a:spcPts val="0"/>
              </a:spcAft>
              <a:buClrTx/>
              <a:buSzTx/>
              <a:buFontTx/>
              <a:buNone/>
              <a:tabLst/>
            </a:pPr>
            <a:endParaRPr kumimoji="0" lang="en-US" sz="3264"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346825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8" name="Text Placeholder 4">
            <a:extLst>
              <a:ext uri="{FF2B5EF4-FFF2-40B4-BE49-F238E27FC236}">
                <a16:creationId xmlns:a16="http://schemas.microsoft.com/office/drawing/2014/main" id="{23AFEDD3-0BCC-C747-84CE-FFFCBE744544}"/>
              </a:ext>
            </a:extLst>
          </p:cNvPr>
          <p:cNvSpPr>
            <a:spLocks noGrp="1"/>
          </p:cNvSpPr>
          <p:nvPr>
            <p:ph type="body" sz="quarter" idx="10" hasCustomPrompt="1"/>
          </p:nvPr>
        </p:nvSpPr>
        <p:spPr>
          <a:xfrm>
            <a:off x="2663225" y="2509148"/>
            <a:ext cx="7106787" cy="1204605"/>
          </a:xfrm>
          <a:prstGeom prst="rect">
            <a:avLst/>
          </a:prstGeom>
        </p:spPr>
        <p:txBody>
          <a:bodyPr/>
          <a:lstStyle>
            <a:lvl1pPr marL="0" indent="0" algn="ctr">
              <a:lnSpc>
                <a:spcPct val="120000"/>
              </a:lnSpc>
              <a:buNone/>
              <a:defRPr sz="2244" b="0" i="0" spc="0" baseline="0">
                <a:solidFill>
                  <a:schemeClr val="tx2"/>
                </a:solidFill>
                <a:latin typeface="+mn-lt"/>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sp>
        <p:nvSpPr>
          <p:cNvPr id="46" name="Subtitle 2">
            <a:extLst>
              <a:ext uri="{FF2B5EF4-FFF2-40B4-BE49-F238E27FC236}">
                <a16:creationId xmlns:a16="http://schemas.microsoft.com/office/drawing/2014/main" id="{D0B311F4-0C6D-654B-9883-753A215C9A17}"/>
              </a:ext>
            </a:extLst>
          </p:cNvPr>
          <p:cNvSpPr>
            <a:spLocks noGrp="1"/>
          </p:cNvSpPr>
          <p:nvPr>
            <p:ph type="subTitle" idx="1" hasCustomPrompt="1"/>
          </p:nvPr>
        </p:nvSpPr>
        <p:spPr>
          <a:xfrm>
            <a:off x="2663226" y="4219434"/>
            <a:ext cx="7106785" cy="345294"/>
          </a:xfrm>
          <a:prstGeom prst="rect">
            <a:avLst/>
          </a:prstGeom>
        </p:spPr>
        <p:txBody>
          <a:bodyPr wrap="square">
            <a:spAutoFit/>
          </a:bodyPr>
          <a:lstStyle>
            <a:lvl1pPr marL="0" indent="0" algn="ctr">
              <a:lnSpc>
                <a:spcPct val="100000"/>
              </a:lnSpc>
              <a:buNone/>
              <a:defRPr sz="2244" cap="all" spc="449" baseline="0">
                <a:solidFill>
                  <a:schemeClr val="accent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Tree>
    <p:extLst>
      <p:ext uri="{BB962C8B-B14F-4D97-AF65-F5344CB8AC3E}">
        <p14:creationId xmlns:p14="http://schemas.microsoft.com/office/powerpoint/2010/main" val="2435924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BB3C6-5A19-AD46-80B9-6EC1AB3F72A1}"/>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3" name="Title 1">
            <a:extLst>
              <a:ext uri="{FF2B5EF4-FFF2-40B4-BE49-F238E27FC236}">
                <a16:creationId xmlns:a16="http://schemas.microsoft.com/office/drawing/2014/main" id="{B2AB337B-8925-0742-BC46-ED6B80B62C8A}"/>
              </a:ext>
            </a:extLst>
          </p:cNvPr>
          <p:cNvSpPr>
            <a:spLocks noGrp="1"/>
          </p:cNvSpPr>
          <p:nvPr>
            <p:ph type="title"/>
          </p:nvPr>
        </p:nvSpPr>
        <p:spPr>
          <a:xfrm>
            <a:off x="600059" y="597450"/>
            <a:ext cx="11239464" cy="439465"/>
          </a:xfrm>
        </p:spPr>
        <p:txBody>
          <a:bodyPr/>
          <a:lstStyle>
            <a:lvl1pPr>
              <a:defRPr sz="2856">
                <a:solidFill>
                  <a:schemeClr val="tx2"/>
                </a:solidFill>
              </a:defRPr>
            </a:lvl1pPr>
          </a:lstStyle>
          <a:p>
            <a:r>
              <a:rPr lang="en-US"/>
              <a:t>Click to edit Master title style</a:t>
            </a:r>
          </a:p>
        </p:txBody>
      </p:sp>
    </p:spTree>
    <p:extLst>
      <p:ext uri="{BB962C8B-B14F-4D97-AF65-F5344CB8AC3E}">
        <p14:creationId xmlns:p14="http://schemas.microsoft.com/office/powerpoint/2010/main" val="317052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640036-CB48-4B40-8B7D-B50E5806F76D}"/>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solidFill>
                  <a:schemeClr val="tx2"/>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04220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1BF65D-47F3-3E40-8344-4D4D2F6A81CE}"/>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8" name="Title 1">
            <a:extLst>
              <a:ext uri="{FF2B5EF4-FFF2-40B4-BE49-F238E27FC236}">
                <a16:creationId xmlns:a16="http://schemas.microsoft.com/office/drawing/2014/main" id="{BA667864-BA2E-394B-8210-DD5B1638F4D4}"/>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9" name="Text Placeholder 9">
            <a:extLst>
              <a:ext uri="{FF2B5EF4-FFF2-40B4-BE49-F238E27FC236}">
                <a16:creationId xmlns:a16="http://schemas.microsoft.com/office/drawing/2014/main" id="{2C888C47-2C8C-7C40-9A8C-CF91C52FE35B}"/>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chemeClr val="tx2"/>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30268119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6D52F7-8FFF-6348-B4CA-55E7C62757B3}"/>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0935A883-AD56-E243-957F-9ACFE922AD05}"/>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Box 7">
            <a:extLst>
              <a:ext uri="{FF2B5EF4-FFF2-40B4-BE49-F238E27FC236}">
                <a16:creationId xmlns:a16="http://schemas.microsoft.com/office/drawing/2014/main" id="{ED05C6E8-C720-AD4A-AAA9-9665D53E4C1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11" name="Title 1">
            <a:extLst>
              <a:ext uri="{FF2B5EF4-FFF2-40B4-BE49-F238E27FC236}">
                <a16:creationId xmlns:a16="http://schemas.microsoft.com/office/drawing/2014/main" id="{8A228127-2E1B-2943-9590-79F6D1908FFA}"/>
              </a:ext>
            </a:extLst>
          </p:cNvPr>
          <p:cNvSpPr>
            <a:spLocks noGrp="1"/>
          </p:cNvSpPr>
          <p:nvPr>
            <p:ph type="title" hasCustomPrompt="1"/>
          </p:nvPr>
        </p:nvSpPr>
        <p:spPr>
          <a:xfrm>
            <a:off x="600059" y="3277530"/>
            <a:ext cx="4243366"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123933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516666-9846-7846-BE6A-08739346404D}"/>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4860DC5E-F8D9-F740-AEC9-9DF8263CF3B6}"/>
              </a:ext>
            </a:extLst>
          </p:cNvPr>
          <p:cNvSpPr>
            <a:spLocks noGrp="1"/>
          </p:cNvSpPr>
          <p:nvPr>
            <p:ph type="pic" sz="quarter" idx="11" hasCustomPrompt="1"/>
          </p:nvPr>
        </p:nvSpPr>
        <p:spPr bwMode="ltGray">
          <a:xfrm>
            <a:off x="6035252" y="594211"/>
            <a:ext cx="5806928" cy="5806104"/>
          </a:xfrm>
          <a:blipFill>
            <a:blip r:embed="rId3"/>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151969"/>
            <a:ext cx="4246603" cy="690587"/>
          </a:xfrm>
        </p:spPr>
        <p:txBody>
          <a:bodyPr anchor="t"/>
          <a:lstStyle>
            <a:lvl1pPr>
              <a:defRPr sz="2244">
                <a:solidFill>
                  <a:schemeClr val="tx2"/>
                </a:solidFill>
                <a:latin typeface="+mn-lt"/>
              </a:defRPr>
            </a:lvl1pPr>
          </a:lstStyle>
          <a:p>
            <a:r>
              <a:rPr lang="en-US"/>
              <a:t>Square photo layout </a:t>
            </a:r>
            <a:br>
              <a:rPr lang="en-US"/>
            </a:br>
            <a:r>
              <a:rPr lang="en-US"/>
              <a:t>with smaller text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116354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2160">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856"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1723585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856"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534011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59F5D4-5F67-4373-B095-17B1A04ACB62}"/>
              </a:ext>
            </a:extLst>
          </p:cNvPr>
          <p:cNvSpPr/>
          <p:nvPr userDrawn="1"/>
        </p:nvSpPr>
        <p:spPr bwMode="auto">
          <a:xfrm>
            <a:off x="3869127" y="0"/>
            <a:ext cx="8567348"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751D7C2-E258-4732-B99A-2E6D34022C62}"/>
              </a:ext>
            </a:extLst>
          </p:cNvPr>
          <p:cNvSpPr/>
          <p:nvPr userDrawn="1"/>
        </p:nvSpPr>
        <p:spPr bwMode="auto">
          <a:xfrm>
            <a:off x="4203425" y="457200"/>
            <a:ext cx="2471929" cy="2986889"/>
          </a:xfrm>
          <a:prstGeom prst="rect">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E328218-2BA8-4660-8D69-1394FCA8D917}"/>
              </a:ext>
            </a:extLst>
          </p:cNvPr>
          <p:cNvSpPr/>
          <p:nvPr userDrawn="1"/>
        </p:nvSpPr>
        <p:spPr bwMode="auto">
          <a:xfrm>
            <a:off x="6906255" y="457200"/>
            <a:ext cx="2471929" cy="2986889"/>
          </a:xfrm>
          <a:prstGeom prst="rect">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9C608ECC-D63F-4096-B2E7-46EA802D6600}"/>
              </a:ext>
            </a:extLst>
          </p:cNvPr>
          <p:cNvSpPr/>
          <p:nvPr userDrawn="1"/>
        </p:nvSpPr>
        <p:spPr bwMode="auto">
          <a:xfrm>
            <a:off x="9630247" y="457200"/>
            <a:ext cx="2471929" cy="2986889"/>
          </a:xfrm>
          <a:prstGeom prst="rect">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D970902D-B900-4D07-879A-83ADDBE74624}"/>
              </a:ext>
            </a:extLst>
          </p:cNvPr>
          <p:cNvSpPr/>
          <p:nvPr userDrawn="1"/>
        </p:nvSpPr>
        <p:spPr bwMode="auto">
          <a:xfrm>
            <a:off x="4203425" y="3630027"/>
            <a:ext cx="2471929" cy="2986889"/>
          </a:xfrm>
          <a:prstGeom prst="rect">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11FD05FD-C3CC-454A-8664-063C9EE4275D}"/>
              </a:ext>
            </a:extLst>
          </p:cNvPr>
          <p:cNvSpPr/>
          <p:nvPr userDrawn="1"/>
        </p:nvSpPr>
        <p:spPr bwMode="auto">
          <a:xfrm>
            <a:off x="6906255" y="3630027"/>
            <a:ext cx="2471929" cy="2986889"/>
          </a:xfrm>
          <a:prstGeom prst="rect">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38B0A722-2789-494C-951A-273F995C9496}"/>
              </a:ext>
            </a:extLst>
          </p:cNvPr>
          <p:cNvSpPr/>
          <p:nvPr userDrawn="1"/>
        </p:nvSpPr>
        <p:spPr bwMode="auto">
          <a:xfrm>
            <a:off x="9630247" y="3630027"/>
            <a:ext cx="2471929" cy="2986889"/>
          </a:xfrm>
          <a:prstGeom prst="rect">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8" y="2677467"/>
            <a:ext cx="3269069" cy="1639590"/>
          </a:xfrm>
        </p:spPr>
        <p:txBody>
          <a:bodyPr/>
          <a:lstStyle/>
          <a:p>
            <a:r>
              <a:rPr lang="en-US"/>
              <a:t>Click to edit Master title style</a:t>
            </a:r>
          </a:p>
        </p:txBody>
      </p:sp>
      <p:sp>
        <p:nvSpPr>
          <p:cNvPr id="10" name="Text Placeholder 9">
            <a:extLst>
              <a:ext uri="{FF2B5EF4-FFF2-40B4-BE49-F238E27FC236}">
                <a16:creationId xmlns:a16="http://schemas.microsoft.com/office/drawing/2014/main" id="{8621C373-4846-4DF3-A926-BFE11B375D7C}"/>
              </a:ext>
            </a:extLst>
          </p:cNvPr>
          <p:cNvSpPr>
            <a:spLocks noGrp="1"/>
          </p:cNvSpPr>
          <p:nvPr>
            <p:ph type="body" sz="quarter" idx="23"/>
          </p:nvPr>
        </p:nvSpPr>
        <p:spPr>
          <a:xfrm>
            <a:off x="4405636" y="1762178"/>
            <a:ext cx="2017655" cy="984885"/>
          </a:xfrm>
        </p:spPr>
        <p:txBody>
          <a:bodyPr/>
          <a:lstStyle>
            <a:lvl1pPr marL="0" indent="0" algn="ctr">
              <a:spcBef>
                <a:spcPts val="0"/>
              </a:spcBef>
              <a:spcAft>
                <a:spcPts val="0"/>
              </a:spcAft>
              <a:buNone/>
              <a:defRPr sz="1800">
                <a:solidFill>
                  <a:schemeClr val="accent1"/>
                </a:solidFill>
                <a:latin typeface="+mj-lt"/>
              </a:defRPr>
            </a:lvl1pPr>
            <a:lvl2pPr marL="0" indent="0" algn="ctr">
              <a:spcBef>
                <a:spcPts val="0"/>
              </a:spcBef>
              <a:spcAft>
                <a:spcPts val="0"/>
              </a:spcAft>
              <a:buNone/>
              <a:defRPr sz="1400"/>
            </a:lvl2pPr>
            <a:lvl3pPr marL="0" indent="0" algn="ctr">
              <a:spcBef>
                <a:spcPts val="0"/>
              </a:spcBef>
              <a:spcAft>
                <a:spcPts val="0"/>
              </a:spcAft>
              <a:buNone/>
              <a:defRPr sz="1400" b="0">
                <a:solidFill>
                  <a:schemeClr val="accent1"/>
                </a:solidFill>
              </a:defRPr>
            </a:lvl3pPr>
            <a:lvl4pPr marL="0" indent="0" algn="ctr">
              <a:spcBef>
                <a:spcPts val="0"/>
              </a:spcBef>
              <a:spcAft>
                <a:spcPts val="600"/>
              </a:spcAft>
              <a:buNone/>
              <a:defRPr sz="1100"/>
            </a:lvl4pPr>
            <a:lvl5pPr marL="0" indent="0" algn="ctr">
              <a:spcBef>
                <a:spcPts val="0"/>
              </a:spcBef>
              <a:spcAft>
                <a:spcPts val="600"/>
              </a:spcAft>
              <a:buNone/>
              <a:defRPr sz="1100"/>
            </a:lvl5pPr>
          </a:lstStyle>
          <a:p>
            <a:pPr lvl="0"/>
            <a:r>
              <a:rPr lang="en-US"/>
              <a:t>Click to edit Master text styles</a:t>
            </a:r>
          </a:p>
          <a:p>
            <a:pPr lvl="1"/>
            <a:r>
              <a:rPr lang="en-US"/>
              <a:t>Second level</a:t>
            </a:r>
          </a:p>
          <a:p>
            <a:pPr lvl="2"/>
            <a:r>
              <a:rPr lang="en-US"/>
              <a:t>third</a:t>
            </a:r>
          </a:p>
        </p:txBody>
      </p:sp>
      <p:sp>
        <p:nvSpPr>
          <p:cNvPr id="22" name="Text Placeholder 9">
            <a:extLst>
              <a:ext uri="{FF2B5EF4-FFF2-40B4-BE49-F238E27FC236}">
                <a16:creationId xmlns:a16="http://schemas.microsoft.com/office/drawing/2014/main" id="{1B6B4024-CE6B-480F-86CC-2019351054D2}"/>
              </a:ext>
            </a:extLst>
          </p:cNvPr>
          <p:cNvSpPr>
            <a:spLocks noGrp="1"/>
          </p:cNvSpPr>
          <p:nvPr>
            <p:ph type="body" sz="quarter" idx="24"/>
          </p:nvPr>
        </p:nvSpPr>
        <p:spPr>
          <a:xfrm>
            <a:off x="7119172" y="1762178"/>
            <a:ext cx="2017655" cy="984885"/>
          </a:xfrm>
        </p:spPr>
        <p:txBody>
          <a:bodyPr/>
          <a:lstStyle>
            <a:lvl1pPr marL="0" indent="0" algn="ctr">
              <a:spcBef>
                <a:spcPts val="0"/>
              </a:spcBef>
              <a:spcAft>
                <a:spcPts val="0"/>
              </a:spcAft>
              <a:buNone/>
              <a:defRPr sz="1800">
                <a:solidFill>
                  <a:schemeClr val="accent1"/>
                </a:solidFill>
                <a:latin typeface="+mj-lt"/>
              </a:defRPr>
            </a:lvl1pPr>
            <a:lvl2pPr marL="0" indent="0" algn="ctr">
              <a:spcBef>
                <a:spcPts val="0"/>
              </a:spcBef>
              <a:spcAft>
                <a:spcPts val="0"/>
              </a:spcAft>
              <a:buNone/>
              <a:defRPr sz="1400"/>
            </a:lvl2pPr>
            <a:lvl3pPr marL="0" indent="0" algn="ctr">
              <a:spcBef>
                <a:spcPts val="0"/>
              </a:spcBef>
              <a:spcAft>
                <a:spcPts val="0"/>
              </a:spcAft>
              <a:buNone/>
              <a:defRPr lang="en-US" sz="1400" b="0" kern="1200" spc="0" baseline="0" dirty="0" smtClean="0">
                <a:solidFill>
                  <a:schemeClr val="accent1"/>
                </a:solidFill>
                <a:latin typeface="+mn-lt"/>
                <a:ea typeface="+mn-ea"/>
                <a:cs typeface="+mn-cs"/>
              </a:defRPr>
            </a:lvl3pPr>
            <a:lvl4pPr marL="0" indent="0" algn="ctr">
              <a:spcBef>
                <a:spcPts val="0"/>
              </a:spcBef>
              <a:spcAft>
                <a:spcPts val="600"/>
              </a:spcAft>
              <a:buNone/>
              <a:defRPr sz="1100"/>
            </a:lvl4pPr>
            <a:lvl5pPr marL="0" indent="0" algn="ctr">
              <a:spcBef>
                <a:spcPts val="0"/>
              </a:spcBef>
              <a:spcAft>
                <a:spcPts val="600"/>
              </a:spcAft>
              <a:buNone/>
              <a:defRPr sz="1100"/>
            </a:lvl5pPr>
          </a:lstStyle>
          <a:p>
            <a:pPr lvl="0"/>
            <a:r>
              <a:rPr lang="en-US"/>
              <a:t>Click to edit Master text styles</a:t>
            </a:r>
          </a:p>
          <a:p>
            <a:pPr lvl="1"/>
            <a:r>
              <a:rPr lang="en-US"/>
              <a:t>Second level</a:t>
            </a:r>
          </a:p>
          <a:p>
            <a:pPr lvl="2"/>
            <a:r>
              <a:rPr lang="en-US"/>
              <a:t>third</a:t>
            </a:r>
          </a:p>
        </p:txBody>
      </p:sp>
      <p:sp>
        <p:nvSpPr>
          <p:cNvPr id="23" name="Text Placeholder 9">
            <a:extLst>
              <a:ext uri="{FF2B5EF4-FFF2-40B4-BE49-F238E27FC236}">
                <a16:creationId xmlns:a16="http://schemas.microsoft.com/office/drawing/2014/main" id="{6F977BBE-1F7D-4893-9645-8BEC64024089}"/>
              </a:ext>
            </a:extLst>
          </p:cNvPr>
          <p:cNvSpPr>
            <a:spLocks noGrp="1"/>
          </p:cNvSpPr>
          <p:nvPr>
            <p:ph type="body" sz="quarter" idx="25"/>
          </p:nvPr>
        </p:nvSpPr>
        <p:spPr>
          <a:xfrm>
            <a:off x="9818762" y="1762178"/>
            <a:ext cx="2017655" cy="984885"/>
          </a:xfrm>
        </p:spPr>
        <p:txBody>
          <a:bodyPr/>
          <a:lstStyle>
            <a:lvl1pPr marL="0" indent="0" algn="ctr">
              <a:spcBef>
                <a:spcPts val="0"/>
              </a:spcBef>
              <a:spcAft>
                <a:spcPts val="0"/>
              </a:spcAft>
              <a:buNone/>
              <a:defRPr sz="1800">
                <a:solidFill>
                  <a:schemeClr val="accent1"/>
                </a:solidFill>
                <a:latin typeface="+mj-lt"/>
              </a:defRPr>
            </a:lvl1pPr>
            <a:lvl2pPr marL="0" indent="0" algn="ctr">
              <a:spcBef>
                <a:spcPts val="0"/>
              </a:spcBef>
              <a:spcAft>
                <a:spcPts val="0"/>
              </a:spcAft>
              <a:buNone/>
              <a:defRPr sz="1400"/>
            </a:lvl2pPr>
            <a:lvl3pPr marL="0" indent="0" algn="ctr">
              <a:spcBef>
                <a:spcPts val="0"/>
              </a:spcBef>
              <a:spcAft>
                <a:spcPts val="0"/>
              </a:spcAft>
              <a:buNone/>
              <a:defRPr lang="en-US" sz="1400" b="0" kern="1200" spc="0" baseline="0" dirty="0">
                <a:solidFill>
                  <a:schemeClr val="accent1"/>
                </a:solidFill>
                <a:latin typeface="+mn-lt"/>
                <a:ea typeface="+mn-ea"/>
                <a:cs typeface="+mn-cs"/>
              </a:defRPr>
            </a:lvl3pPr>
            <a:lvl4pPr marL="0" indent="0" algn="ctr">
              <a:spcBef>
                <a:spcPts val="0"/>
              </a:spcBef>
              <a:spcAft>
                <a:spcPts val="600"/>
              </a:spcAft>
              <a:buNone/>
              <a:defRPr sz="1100"/>
            </a:lvl4pPr>
            <a:lvl5pPr marL="0" indent="0" algn="ctr">
              <a:spcBef>
                <a:spcPts val="0"/>
              </a:spcBef>
              <a:spcAft>
                <a:spcPts val="600"/>
              </a:spcAft>
              <a:buNone/>
              <a:defRPr sz="1100"/>
            </a:lvl5pPr>
          </a:lstStyle>
          <a:p>
            <a:pPr lvl="0"/>
            <a:r>
              <a:rPr lang="en-US"/>
              <a:t>Click to edit Master text styles</a:t>
            </a:r>
          </a:p>
          <a:p>
            <a:pPr lvl="1"/>
            <a:r>
              <a:rPr lang="en-US"/>
              <a:t>Second level</a:t>
            </a:r>
          </a:p>
          <a:p>
            <a:pPr lvl="2"/>
            <a:r>
              <a:rPr lang="en-US"/>
              <a:t>third</a:t>
            </a:r>
          </a:p>
        </p:txBody>
      </p:sp>
      <p:sp>
        <p:nvSpPr>
          <p:cNvPr id="24" name="Text Placeholder 9">
            <a:extLst>
              <a:ext uri="{FF2B5EF4-FFF2-40B4-BE49-F238E27FC236}">
                <a16:creationId xmlns:a16="http://schemas.microsoft.com/office/drawing/2014/main" id="{3C714798-FBBB-4DE0-BB3D-4DD060764715}"/>
              </a:ext>
            </a:extLst>
          </p:cNvPr>
          <p:cNvSpPr>
            <a:spLocks noGrp="1"/>
          </p:cNvSpPr>
          <p:nvPr>
            <p:ph type="body" sz="quarter" idx="26"/>
          </p:nvPr>
        </p:nvSpPr>
        <p:spPr>
          <a:xfrm>
            <a:off x="4405636" y="4962578"/>
            <a:ext cx="2017655" cy="984885"/>
          </a:xfrm>
        </p:spPr>
        <p:txBody>
          <a:bodyPr/>
          <a:lstStyle>
            <a:lvl1pPr marL="0" indent="0" algn="ctr">
              <a:spcBef>
                <a:spcPts val="0"/>
              </a:spcBef>
              <a:spcAft>
                <a:spcPts val="0"/>
              </a:spcAft>
              <a:buNone/>
              <a:defRPr sz="1800">
                <a:solidFill>
                  <a:schemeClr val="accent1"/>
                </a:solidFill>
                <a:latin typeface="+mj-lt"/>
              </a:defRPr>
            </a:lvl1pPr>
            <a:lvl2pPr marL="0" indent="0" algn="ctr">
              <a:spcBef>
                <a:spcPts val="0"/>
              </a:spcBef>
              <a:spcAft>
                <a:spcPts val="0"/>
              </a:spcAft>
              <a:buNone/>
              <a:defRPr sz="1400"/>
            </a:lvl2pPr>
            <a:lvl3pPr marL="0" indent="0" algn="ctr">
              <a:spcBef>
                <a:spcPts val="0"/>
              </a:spcBef>
              <a:spcAft>
                <a:spcPts val="0"/>
              </a:spcAft>
              <a:buNone/>
              <a:defRPr lang="en-US" sz="1400" b="0" kern="1200" spc="0" baseline="0" dirty="0">
                <a:solidFill>
                  <a:schemeClr val="accent1"/>
                </a:solidFill>
                <a:latin typeface="+mn-lt"/>
                <a:ea typeface="+mn-ea"/>
                <a:cs typeface="+mn-cs"/>
              </a:defRPr>
            </a:lvl3pPr>
            <a:lvl4pPr marL="0" indent="0" algn="ctr">
              <a:spcBef>
                <a:spcPts val="0"/>
              </a:spcBef>
              <a:spcAft>
                <a:spcPts val="600"/>
              </a:spcAft>
              <a:buNone/>
              <a:defRPr sz="1100"/>
            </a:lvl4pPr>
            <a:lvl5pPr marL="0" indent="0" algn="ctr">
              <a:spcBef>
                <a:spcPts val="0"/>
              </a:spcBef>
              <a:spcAft>
                <a:spcPts val="600"/>
              </a:spcAft>
              <a:buNone/>
              <a:defRPr sz="1100"/>
            </a:lvl5pPr>
          </a:lstStyle>
          <a:p>
            <a:pPr lvl="0"/>
            <a:r>
              <a:rPr lang="en-US"/>
              <a:t>Click to edit Master text styles</a:t>
            </a:r>
          </a:p>
          <a:p>
            <a:pPr lvl="1"/>
            <a:r>
              <a:rPr lang="en-US"/>
              <a:t>Second level</a:t>
            </a:r>
          </a:p>
          <a:p>
            <a:pPr lvl="2"/>
            <a:r>
              <a:rPr lang="en-US"/>
              <a:t>third</a:t>
            </a:r>
          </a:p>
        </p:txBody>
      </p:sp>
      <p:sp>
        <p:nvSpPr>
          <p:cNvPr id="25" name="Text Placeholder 9">
            <a:extLst>
              <a:ext uri="{FF2B5EF4-FFF2-40B4-BE49-F238E27FC236}">
                <a16:creationId xmlns:a16="http://schemas.microsoft.com/office/drawing/2014/main" id="{C0951FB3-F720-46B1-9FA9-41A94629EF64}"/>
              </a:ext>
            </a:extLst>
          </p:cNvPr>
          <p:cNvSpPr>
            <a:spLocks noGrp="1"/>
          </p:cNvSpPr>
          <p:nvPr>
            <p:ph type="body" sz="quarter" idx="27"/>
          </p:nvPr>
        </p:nvSpPr>
        <p:spPr>
          <a:xfrm>
            <a:off x="7119172" y="4962578"/>
            <a:ext cx="2017655" cy="984885"/>
          </a:xfrm>
        </p:spPr>
        <p:txBody>
          <a:bodyPr/>
          <a:lstStyle>
            <a:lvl1pPr marL="0" indent="0" algn="ctr">
              <a:spcBef>
                <a:spcPts val="0"/>
              </a:spcBef>
              <a:spcAft>
                <a:spcPts val="0"/>
              </a:spcAft>
              <a:buNone/>
              <a:defRPr sz="1800">
                <a:solidFill>
                  <a:schemeClr val="accent1"/>
                </a:solidFill>
                <a:latin typeface="+mj-lt"/>
              </a:defRPr>
            </a:lvl1pPr>
            <a:lvl2pPr marL="0" indent="0" algn="ctr">
              <a:spcBef>
                <a:spcPts val="0"/>
              </a:spcBef>
              <a:spcAft>
                <a:spcPts val="0"/>
              </a:spcAft>
              <a:buNone/>
              <a:defRPr sz="1400"/>
            </a:lvl2pPr>
            <a:lvl3pPr marL="0" indent="0" algn="ctr">
              <a:spcBef>
                <a:spcPts val="0"/>
              </a:spcBef>
              <a:spcAft>
                <a:spcPts val="0"/>
              </a:spcAft>
              <a:buNone/>
              <a:defRPr lang="en-US" sz="1400" b="0" kern="1200" spc="0" baseline="0" dirty="0">
                <a:solidFill>
                  <a:schemeClr val="accent1"/>
                </a:solidFill>
                <a:latin typeface="+mn-lt"/>
                <a:ea typeface="+mn-ea"/>
                <a:cs typeface="+mn-cs"/>
              </a:defRPr>
            </a:lvl3pPr>
            <a:lvl4pPr marL="0" indent="0" algn="ctr">
              <a:spcBef>
                <a:spcPts val="0"/>
              </a:spcBef>
              <a:spcAft>
                <a:spcPts val="600"/>
              </a:spcAft>
              <a:buNone/>
              <a:defRPr sz="1100"/>
            </a:lvl4pPr>
            <a:lvl5pPr marL="0" indent="0" algn="ctr">
              <a:spcBef>
                <a:spcPts val="0"/>
              </a:spcBef>
              <a:spcAft>
                <a:spcPts val="600"/>
              </a:spcAft>
              <a:buNone/>
              <a:defRPr sz="1100"/>
            </a:lvl5pPr>
          </a:lstStyle>
          <a:p>
            <a:pPr lvl="0"/>
            <a:r>
              <a:rPr lang="en-US"/>
              <a:t>Click to edit Master text styles</a:t>
            </a:r>
          </a:p>
          <a:p>
            <a:pPr lvl="1"/>
            <a:r>
              <a:rPr lang="en-US"/>
              <a:t>Second level</a:t>
            </a:r>
          </a:p>
          <a:p>
            <a:pPr lvl="2"/>
            <a:r>
              <a:rPr lang="en-US"/>
              <a:t>third</a:t>
            </a:r>
          </a:p>
        </p:txBody>
      </p:sp>
      <p:sp>
        <p:nvSpPr>
          <p:cNvPr id="26" name="Text Placeholder 9">
            <a:extLst>
              <a:ext uri="{FF2B5EF4-FFF2-40B4-BE49-F238E27FC236}">
                <a16:creationId xmlns:a16="http://schemas.microsoft.com/office/drawing/2014/main" id="{EC9AD406-B477-457A-9CF7-76A3F6FC22EA}"/>
              </a:ext>
            </a:extLst>
          </p:cNvPr>
          <p:cNvSpPr>
            <a:spLocks noGrp="1"/>
          </p:cNvSpPr>
          <p:nvPr>
            <p:ph type="body" sz="quarter" idx="28"/>
          </p:nvPr>
        </p:nvSpPr>
        <p:spPr>
          <a:xfrm>
            <a:off x="9818762" y="4962578"/>
            <a:ext cx="2017655" cy="984885"/>
          </a:xfrm>
        </p:spPr>
        <p:txBody>
          <a:bodyPr/>
          <a:lstStyle>
            <a:lvl1pPr marL="0" indent="0" algn="ctr">
              <a:spcBef>
                <a:spcPts val="0"/>
              </a:spcBef>
              <a:spcAft>
                <a:spcPts val="0"/>
              </a:spcAft>
              <a:buNone/>
              <a:defRPr sz="1800">
                <a:solidFill>
                  <a:schemeClr val="accent1"/>
                </a:solidFill>
                <a:latin typeface="+mj-lt"/>
              </a:defRPr>
            </a:lvl1pPr>
            <a:lvl2pPr marL="0" indent="0" algn="ctr">
              <a:spcBef>
                <a:spcPts val="0"/>
              </a:spcBef>
              <a:spcAft>
                <a:spcPts val="0"/>
              </a:spcAft>
              <a:buNone/>
              <a:defRPr sz="1400"/>
            </a:lvl2pPr>
            <a:lvl3pPr marL="0" indent="0" algn="ctr">
              <a:spcBef>
                <a:spcPts val="0"/>
              </a:spcBef>
              <a:spcAft>
                <a:spcPts val="0"/>
              </a:spcAft>
              <a:buNone/>
              <a:defRPr lang="en-US" sz="1400" b="0" kern="1200" spc="0" baseline="0" dirty="0">
                <a:solidFill>
                  <a:schemeClr val="accent1"/>
                </a:solidFill>
                <a:latin typeface="+mn-lt"/>
                <a:ea typeface="+mn-ea"/>
                <a:cs typeface="+mn-cs"/>
              </a:defRPr>
            </a:lvl3pPr>
            <a:lvl4pPr marL="0" indent="0" algn="ctr">
              <a:spcBef>
                <a:spcPts val="0"/>
              </a:spcBef>
              <a:spcAft>
                <a:spcPts val="600"/>
              </a:spcAft>
              <a:buNone/>
              <a:defRPr sz="1100"/>
            </a:lvl4pPr>
            <a:lvl5pPr marL="0" indent="0" algn="ctr">
              <a:spcBef>
                <a:spcPts val="0"/>
              </a:spcBef>
              <a:spcAft>
                <a:spcPts val="600"/>
              </a:spcAft>
              <a:buNone/>
              <a:defRPr sz="1100"/>
            </a:lvl5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05892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856"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744788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D8903F-54C8-2E48-948B-45100B277177}"/>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389306"/>
            <a:ext cx="11239464" cy="439465"/>
          </a:xfrm>
        </p:spPr>
        <p:txBody>
          <a:bodyPr anchor="ctr"/>
          <a:lstStyle>
            <a:lvl1pPr algn="ctr">
              <a:defRPr sz="2856">
                <a:solidFill>
                  <a:schemeClr val="tx2"/>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3"/>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28024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98F320-34D9-4F45-B018-2A7973CFB8A7}"/>
              </a:ext>
            </a:extLst>
          </p:cNvPr>
          <p:cNvPicPr>
            <a:picLocks noChangeAspect="1"/>
          </p:cNvPicPr>
          <p:nvPr userDrawn="1"/>
        </p:nvPicPr>
        <p:blipFill>
          <a:blip r:embed="rId2"/>
          <a:stretch>
            <a:fillRect/>
          </a:stretch>
        </p:blipFill>
        <p:spPr>
          <a:xfrm rot="10800000">
            <a:off x="2517" y="0"/>
            <a:ext cx="12431442" cy="6994525"/>
          </a:xfrm>
          <a:prstGeom prst="rect">
            <a:avLst/>
          </a:prstGeom>
        </p:spPr>
      </p:pic>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1198110"/>
            <a:ext cx="11239464" cy="439465"/>
          </a:xfrm>
        </p:spPr>
        <p:txBody>
          <a:bodyPr anchor="ctr"/>
          <a:lstStyle>
            <a:lvl1pPr algn="ctr">
              <a:defRPr sz="2856">
                <a:solidFill>
                  <a:schemeClr val="tx2"/>
                </a:solidFill>
                <a:latin typeface="+mj-lt"/>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3"/>
            <a:stretch>
              <a:fillRect/>
            </a:stretch>
          </a:blipFill>
        </p:spPr>
        <p:txBody>
          <a:bodyPr vert="horz" wrap="square" lIns="0" tIns="1097280" rIns="0" bIns="0" rtlCol="0" anchor="t" anchorCtr="0">
            <a:noAutofit/>
          </a:bodyPr>
          <a:lstStyle>
            <a:lvl1pPr marL="0" indent="0" algn="ctr">
              <a:buNone/>
              <a:defRPr lang="en-US" sz="1428" b="1" dirty="0">
                <a:solidFill>
                  <a:schemeClr val="tx2"/>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chemeClr val="tx2"/>
                </a:solidFill>
              </a:rPr>
              <a:t>ELT layout</a:t>
            </a:r>
          </a:p>
        </p:txBody>
      </p:sp>
    </p:spTree>
    <p:extLst>
      <p:ext uri="{BB962C8B-B14F-4D97-AF65-F5344CB8AC3E}">
        <p14:creationId xmlns:p14="http://schemas.microsoft.com/office/powerpoint/2010/main" val="36002329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8" name="Title 1">
            <a:extLst>
              <a:ext uri="{FF2B5EF4-FFF2-40B4-BE49-F238E27FC236}">
                <a16:creationId xmlns:a16="http://schemas.microsoft.com/office/drawing/2014/main" id="{D1914367-71BF-604D-8345-A265E4DF6C3C}"/>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41748084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solidFill>
                  <a:schemeClr val="tx2"/>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26" name="Title 1">
            <a:extLst>
              <a:ext uri="{FF2B5EF4-FFF2-40B4-BE49-F238E27FC236}">
                <a16:creationId xmlns:a16="http://schemas.microsoft.com/office/drawing/2014/main" id="{6D90205E-9FD8-9947-A12F-E67E6B4F6CE5}"/>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13206499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n-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17" name="Title 1">
            <a:extLst>
              <a:ext uri="{FF2B5EF4-FFF2-40B4-BE49-F238E27FC236}">
                <a16:creationId xmlns:a16="http://schemas.microsoft.com/office/drawing/2014/main" id="{321BBE6C-40EA-8B4D-A44D-3193C5210AA5}"/>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18120593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2C708-AC11-634E-A4B5-AA7F205B3724}"/>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7" name="Title 1">
            <a:extLst>
              <a:ext uri="{FF2B5EF4-FFF2-40B4-BE49-F238E27FC236}">
                <a16:creationId xmlns:a16="http://schemas.microsoft.com/office/drawing/2014/main" id="{EA27EDDC-446E-2842-8884-6A1C9FCE2708}"/>
              </a:ext>
            </a:extLst>
          </p:cNvPr>
          <p:cNvSpPr>
            <a:spLocks noGrp="1"/>
          </p:cNvSpPr>
          <p:nvPr>
            <p:ph type="title" hasCustomPrompt="1"/>
          </p:nvPr>
        </p:nvSpPr>
        <p:spPr>
          <a:xfrm>
            <a:off x="600059" y="1723310"/>
            <a:ext cx="2350131" cy="878930"/>
          </a:xfrm>
          <a:prstGeom prst="rect">
            <a:avLst/>
          </a:prstGeom>
        </p:spPr>
        <p:txBody>
          <a:bodyPr lIns="0" tIns="0" rIns="0" bIns="0">
            <a:spAutoFit/>
          </a:bodyPr>
          <a:lstStyle>
            <a:lvl1pPr marL="4662">
              <a:lnSpc>
                <a:spcPct val="100000"/>
              </a:lnSpc>
              <a:defRPr sz="2856" b="0" i="0" cap="none" baseline="0">
                <a:solidFill>
                  <a:schemeClr val="tx2"/>
                </a:solidFill>
                <a:latin typeface="+mj-lt"/>
                <a:cs typeface="Segoe UI Semibold" panose="020B0502040204020203" pitchFamily="34" charset="0"/>
              </a:defRPr>
            </a:lvl1pPr>
          </a:lstStyle>
          <a:p>
            <a:r>
              <a:rPr lang="en-US"/>
              <a:t>Section title, 28pt </a:t>
            </a:r>
          </a:p>
        </p:txBody>
      </p:sp>
      <p:sp>
        <p:nvSpPr>
          <p:cNvPr id="9" name="Text Placeholder 9">
            <a:extLst>
              <a:ext uri="{FF2B5EF4-FFF2-40B4-BE49-F238E27FC236}">
                <a16:creationId xmlns:a16="http://schemas.microsoft.com/office/drawing/2014/main" id="{7BA0EA3F-FEA2-C843-9FC6-665392499497}"/>
              </a:ext>
            </a:extLst>
          </p:cNvPr>
          <p:cNvSpPr>
            <a:spLocks noGrp="1"/>
          </p:cNvSpPr>
          <p:nvPr>
            <p:ph type="body" sz="quarter" idx="15" hasCustomPrompt="1"/>
          </p:nvPr>
        </p:nvSpPr>
        <p:spPr>
          <a:xfrm>
            <a:off x="3932920" y="1723310"/>
            <a:ext cx="7918976" cy="4688338"/>
          </a:xfrm>
          <a:prstGeom prst="rect">
            <a:avLst/>
          </a:prstGeom>
        </p:spPr>
        <p:txBody>
          <a:bodyPr lIns="0" tIns="0" rIns="0" bIns="0">
            <a:normAutofit/>
          </a:bodyPr>
          <a:lstStyle>
            <a:lvl1pPr marL="0" indent="0">
              <a:lnSpc>
                <a:spcPct val="100000"/>
              </a:lnSpc>
              <a:buNone/>
              <a:defRPr sz="1836" b="0" i="0" spc="0">
                <a:solidFill>
                  <a:schemeClr val="tx2"/>
                </a:solidFill>
                <a:latin typeface="+mn-lt"/>
                <a:cs typeface="Segoe UI" panose="020B0502040204020203" pitchFamily="34" charset="0"/>
              </a:defRPr>
            </a:lvl1pPr>
          </a:lstStyle>
          <a:p>
            <a:pPr lvl="0"/>
            <a:r>
              <a:rPr lang="en-US"/>
              <a:t>Body copy, 18-22pt</a:t>
            </a:r>
          </a:p>
        </p:txBody>
      </p:sp>
      <p:sp>
        <p:nvSpPr>
          <p:cNvPr id="10" name="Line">
            <a:extLst>
              <a:ext uri="{FF2B5EF4-FFF2-40B4-BE49-F238E27FC236}">
                <a16:creationId xmlns:a16="http://schemas.microsoft.com/office/drawing/2014/main" id="{C06A6FC4-2222-2C4F-B3E8-3736923D49AA}"/>
              </a:ext>
            </a:extLst>
          </p:cNvPr>
          <p:cNvSpPr/>
          <p:nvPr userDrawn="1"/>
        </p:nvSpPr>
        <p:spPr>
          <a:xfrm>
            <a:off x="3932921" y="1331172"/>
            <a:ext cx="791897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1" name="Line">
            <a:extLst>
              <a:ext uri="{FF2B5EF4-FFF2-40B4-BE49-F238E27FC236}">
                <a16:creationId xmlns:a16="http://schemas.microsoft.com/office/drawing/2014/main" id="{98A6DDC4-E9D5-EC48-88E8-EA77DD6FADA0}"/>
              </a:ext>
            </a:extLst>
          </p:cNvPr>
          <p:cNvSpPr/>
          <p:nvPr userDrawn="1"/>
        </p:nvSpPr>
        <p:spPr>
          <a:xfrm>
            <a:off x="581341" y="1331172"/>
            <a:ext cx="2368849"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Tree>
    <p:extLst>
      <p:ext uri="{BB962C8B-B14F-4D97-AF65-F5344CB8AC3E}">
        <p14:creationId xmlns:p14="http://schemas.microsoft.com/office/powerpoint/2010/main" val="23799114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4E4DB3-A12A-A244-8BF2-A498D8D67F38}"/>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13" name="Title 1">
            <a:extLst>
              <a:ext uri="{FF2B5EF4-FFF2-40B4-BE49-F238E27FC236}">
                <a16:creationId xmlns:a16="http://schemas.microsoft.com/office/drawing/2014/main" id="{D58FBBD6-0BE7-4240-B177-D6F56EB9AA64}"/>
              </a:ext>
            </a:extLst>
          </p:cNvPr>
          <p:cNvSpPr>
            <a:spLocks noGrp="1"/>
          </p:cNvSpPr>
          <p:nvPr>
            <p:ph type="title" hasCustomPrompt="1"/>
          </p:nvPr>
        </p:nvSpPr>
        <p:spPr>
          <a:xfrm>
            <a:off x="600059" y="582877"/>
            <a:ext cx="2350131" cy="878930"/>
          </a:xfrm>
          <a:prstGeom prst="rect">
            <a:avLst/>
          </a:prstGeom>
        </p:spPr>
        <p:txBody>
          <a:bodyPr lIns="0" tIns="0" rIns="0" bIns="0">
            <a:spAutoFit/>
          </a:bodyPr>
          <a:lstStyle>
            <a:lvl1pPr marL="4662">
              <a:lnSpc>
                <a:spcPct val="100000"/>
              </a:lnSpc>
              <a:defRPr sz="2856" b="0" i="0" cap="none" baseline="0">
                <a:solidFill>
                  <a:srgbClr val="2F2F2F"/>
                </a:solidFill>
                <a:latin typeface="+mj-lt"/>
                <a:cs typeface="Segoe UI Semibold" panose="020B0502040204020203" pitchFamily="34" charset="0"/>
              </a:defRPr>
            </a:lvl1pPr>
          </a:lstStyle>
          <a:p>
            <a:r>
              <a:rPr lang="en-US"/>
              <a:t>Section title, 28pt </a:t>
            </a:r>
          </a:p>
        </p:txBody>
      </p:sp>
      <p:sp>
        <p:nvSpPr>
          <p:cNvPr id="14" name="Subtitle 2">
            <a:extLst>
              <a:ext uri="{FF2B5EF4-FFF2-40B4-BE49-F238E27FC236}">
                <a16:creationId xmlns:a16="http://schemas.microsoft.com/office/drawing/2014/main" id="{831F4816-07DB-D246-BD27-1B77569EDD5E}"/>
              </a:ext>
            </a:extLst>
          </p:cNvPr>
          <p:cNvSpPr>
            <a:spLocks noGrp="1"/>
          </p:cNvSpPr>
          <p:nvPr>
            <p:ph type="subTitle" idx="1" hasCustomPrompt="1"/>
          </p:nvPr>
        </p:nvSpPr>
        <p:spPr>
          <a:xfrm>
            <a:off x="3932920" y="582877"/>
            <a:ext cx="7918976" cy="356157"/>
          </a:xfrm>
          <a:prstGeom prst="rect">
            <a:avLst/>
          </a:prstGeom>
        </p:spPr>
        <p:txBody>
          <a:bodyPr wrap="square" lIns="0" tIns="0" rIns="0" bIns="0">
            <a:spAutoFit/>
          </a:bodyPr>
          <a:lstStyle>
            <a:lvl1pPr marL="0" indent="0" algn="l">
              <a:lnSpc>
                <a:spcPct val="100000"/>
              </a:lnSpc>
              <a:spcBef>
                <a:spcPts val="0"/>
              </a:spcBef>
              <a:buNone/>
              <a:defRPr sz="2244" b="0" i="0" spc="0" baseline="0">
                <a:solidFill>
                  <a:schemeClr val="tx2"/>
                </a:solidFill>
                <a:latin typeface="+mj-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Subtitle, 22pt</a:t>
            </a:r>
          </a:p>
        </p:txBody>
      </p:sp>
      <p:sp>
        <p:nvSpPr>
          <p:cNvPr id="15" name="Text Placeholder 9">
            <a:extLst>
              <a:ext uri="{FF2B5EF4-FFF2-40B4-BE49-F238E27FC236}">
                <a16:creationId xmlns:a16="http://schemas.microsoft.com/office/drawing/2014/main" id="{C5572031-C46B-324A-A38B-11EDF2040D44}"/>
              </a:ext>
            </a:extLst>
          </p:cNvPr>
          <p:cNvSpPr>
            <a:spLocks noGrp="1"/>
          </p:cNvSpPr>
          <p:nvPr>
            <p:ph type="body" sz="quarter" idx="15" hasCustomPrompt="1"/>
          </p:nvPr>
        </p:nvSpPr>
        <p:spPr>
          <a:xfrm>
            <a:off x="3932920" y="1723310"/>
            <a:ext cx="7918976" cy="4688338"/>
          </a:xfrm>
          <a:prstGeom prst="rect">
            <a:avLst/>
          </a:prstGeom>
        </p:spPr>
        <p:txBody>
          <a:bodyPr lIns="0" tIns="0" rIns="0" bIns="0">
            <a:normAutofit/>
          </a:bodyPr>
          <a:lstStyle>
            <a:lvl1pPr marL="0" indent="0">
              <a:lnSpc>
                <a:spcPct val="100000"/>
              </a:lnSpc>
              <a:buNone/>
              <a:defRPr sz="1836" b="0" i="0" spc="0">
                <a:solidFill>
                  <a:srgbClr val="2F2F2F"/>
                </a:solidFill>
                <a:latin typeface="+mn-lt"/>
                <a:cs typeface="Segoe UI" panose="020B0502040204020203" pitchFamily="34" charset="0"/>
              </a:defRPr>
            </a:lvl1pPr>
          </a:lstStyle>
          <a:p>
            <a:pPr lvl="0"/>
            <a:r>
              <a:rPr lang="en-US"/>
              <a:t>Body copy, 18-22pt</a:t>
            </a:r>
          </a:p>
        </p:txBody>
      </p:sp>
      <p:sp>
        <p:nvSpPr>
          <p:cNvPr id="16" name="Line">
            <a:extLst>
              <a:ext uri="{FF2B5EF4-FFF2-40B4-BE49-F238E27FC236}">
                <a16:creationId xmlns:a16="http://schemas.microsoft.com/office/drawing/2014/main" id="{7BE95A3E-BF96-8149-AF5E-F6C90546C068}"/>
              </a:ext>
            </a:extLst>
          </p:cNvPr>
          <p:cNvSpPr/>
          <p:nvPr userDrawn="1"/>
        </p:nvSpPr>
        <p:spPr>
          <a:xfrm>
            <a:off x="3932921" y="1331172"/>
            <a:ext cx="791897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7" name="Text Placeholder 9">
            <a:extLst>
              <a:ext uri="{FF2B5EF4-FFF2-40B4-BE49-F238E27FC236}">
                <a16:creationId xmlns:a16="http://schemas.microsoft.com/office/drawing/2014/main" id="{6EA67B66-5FB8-AD49-85E1-4FF57C29F20A}"/>
              </a:ext>
            </a:extLst>
          </p:cNvPr>
          <p:cNvSpPr>
            <a:spLocks noGrp="1"/>
          </p:cNvSpPr>
          <p:nvPr>
            <p:ph type="body" sz="quarter" idx="14" hasCustomPrompt="1"/>
          </p:nvPr>
        </p:nvSpPr>
        <p:spPr>
          <a:xfrm>
            <a:off x="585607" y="2400590"/>
            <a:ext cx="2350131" cy="1493114"/>
          </a:xfrm>
          <a:prstGeom prst="rect">
            <a:avLst/>
          </a:prstGeom>
        </p:spPr>
        <p:txBody>
          <a:bodyPr lIns="0" tIns="0" rIns="0" bIns="0">
            <a:normAutofit/>
          </a:bodyPr>
          <a:lstStyle>
            <a:lvl1pPr marL="0" indent="0">
              <a:lnSpc>
                <a:spcPct val="100000"/>
              </a:lnSpc>
              <a:buNone/>
              <a:defRPr sz="2244" b="0" i="0" spc="0">
                <a:solidFill>
                  <a:srgbClr val="2F2F2F"/>
                </a:solidFill>
                <a:latin typeface="+mn-lt"/>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1678338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D1BE5F-D606-D549-81CE-D029E4843DA5}"/>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75911"/>
            <a:ext cx="3245833" cy="439465"/>
          </a:xfrm>
        </p:spPr>
        <p:txBody>
          <a:bodyPr anchor="ctr"/>
          <a:lstStyle>
            <a:lvl1pPr>
              <a:defRPr sz="2856">
                <a:latin typeface="+mj-lt"/>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322996"/>
            <a:ext cx="6801197" cy="345294"/>
          </a:xfrm>
        </p:spPr>
        <p:txBody>
          <a:bodyPr anchor="ctr"/>
          <a:lstStyle>
            <a:lvl1pPr marL="0" indent="0">
              <a:buNone/>
              <a:defRPr sz="2244"/>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766219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34D8A9-0923-8349-AFA5-591917383ABA}"/>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37419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HREE COLUM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2C43-D365-4708-992E-A09AC515D49C}"/>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FAAF2499-133B-44CD-B971-CEA15474FFFC}"/>
              </a:ext>
            </a:extLst>
          </p:cNvPr>
          <p:cNvSpPr>
            <a:spLocks noGrp="1"/>
          </p:cNvSpPr>
          <p:nvPr>
            <p:ph type="body" sz="quarter" idx="10"/>
          </p:nvPr>
        </p:nvSpPr>
        <p:spPr>
          <a:xfrm>
            <a:off x="584200" y="1954306"/>
            <a:ext cx="3386138" cy="1100125"/>
          </a:xfrm>
          <a:solidFill>
            <a:schemeClr val="accent2"/>
          </a:solidFill>
        </p:spPr>
        <p:txBody>
          <a:bodyPr lIns="182880" tIns="91440" rIns="182880" bIns="91440" anchor="ctr">
            <a:noAutofit/>
          </a:bodyPr>
          <a:lstStyle>
            <a:lvl1pPr marL="0" indent="0">
              <a:buNone/>
              <a:tabLst/>
              <a:defRPr sz="2400">
                <a:solidFill>
                  <a:schemeClr val="accent3"/>
                </a:solidFill>
              </a:defRPr>
            </a:lvl1pPr>
            <a:lvl2pPr marL="0" indent="0">
              <a:buNone/>
              <a:tabLst/>
              <a:defRPr/>
            </a:lvl2pPr>
            <a:lvl3pPr marL="0" indent="0">
              <a:buNone/>
              <a:tabLst/>
              <a:defRPr/>
            </a:lvl3pPr>
            <a:lvl4pPr marL="0" indent="0">
              <a:buNone/>
              <a:tabLst/>
              <a:defRPr/>
            </a:lvl4pPr>
            <a:lvl5pPr marL="0" indent="0">
              <a:buNone/>
              <a:tabLst/>
              <a:defRPr/>
            </a:lvl5pPr>
          </a:lstStyle>
          <a:p>
            <a:pPr lvl="0"/>
            <a:r>
              <a:rPr lang="en-US"/>
              <a:t>Click to edit Master</a:t>
            </a:r>
          </a:p>
        </p:txBody>
      </p:sp>
      <p:sp>
        <p:nvSpPr>
          <p:cNvPr id="14" name="Text Placeholder 6">
            <a:extLst>
              <a:ext uri="{FF2B5EF4-FFF2-40B4-BE49-F238E27FC236}">
                <a16:creationId xmlns:a16="http://schemas.microsoft.com/office/drawing/2014/main" id="{9110CCF5-A776-48D7-A8EE-99E5CE151E9B}"/>
              </a:ext>
            </a:extLst>
          </p:cNvPr>
          <p:cNvSpPr>
            <a:spLocks noGrp="1"/>
          </p:cNvSpPr>
          <p:nvPr>
            <p:ph type="body" sz="quarter" idx="11"/>
          </p:nvPr>
        </p:nvSpPr>
        <p:spPr>
          <a:xfrm>
            <a:off x="4421161" y="1954306"/>
            <a:ext cx="3386138" cy="1100125"/>
          </a:xfrm>
          <a:solidFill>
            <a:schemeClr val="accent2"/>
          </a:solidFill>
        </p:spPr>
        <p:txBody>
          <a:bodyPr lIns="182880" tIns="91440" rIns="182880" bIns="91440" anchor="ctr">
            <a:noAutofit/>
          </a:bodyPr>
          <a:lstStyle>
            <a:lvl1pPr marL="0" indent="0">
              <a:buNone/>
              <a:tabLst/>
              <a:defRPr sz="2400">
                <a:solidFill>
                  <a:schemeClr val="accent3"/>
                </a:solidFill>
              </a:defRPr>
            </a:lvl1pPr>
            <a:lvl2pPr marL="0" indent="0">
              <a:buNone/>
              <a:tabLst/>
              <a:defRPr/>
            </a:lvl2pPr>
            <a:lvl3pPr marL="0" indent="0">
              <a:buNone/>
              <a:tabLst/>
              <a:defRPr/>
            </a:lvl3pPr>
            <a:lvl4pPr marL="0" indent="0">
              <a:buNone/>
              <a:tabLst/>
              <a:defRPr/>
            </a:lvl4pPr>
            <a:lvl5pPr marL="0" indent="0">
              <a:buNone/>
              <a:tabLst/>
              <a:defRPr/>
            </a:lvl5pPr>
          </a:lstStyle>
          <a:p>
            <a:pPr lvl="0"/>
            <a:r>
              <a:rPr lang="en-US"/>
              <a:t>Click to edit Master</a:t>
            </a:r>
          </a:p>
        </p:txBody>
      </p:sp>
      <p:sp>
        <p:nvSpPr>
          <p:cNvPr id="15" name="Text Placeholder 6">
            <a:extLst>
              <a:ext uri="{FF2B5EF4-FFF2-40B4-BE49-F238E27FC236}">
                <a16:creationId xmlns:a16="http://schemas.microsoft.com/office/drawing/2014/main" id="{7110F9F1-95B8-4E30-9ACE-282F848624BC}"/>
              </a:ext>
            </a:extLst>
          </p:cNvPr>
          <p:cNvSpPr>
            <a:spLocks noGrp="1"/>
          </p:cNvSpPr>
          <p:nvPr>
            <p:ph type="body" sz="quarter" idx="12"/>
          </p:nvPr>
        </p:nvSpPr>
        <p:spPr>
          <a:xfrm>
            <a:off x="8258123" y="1954306"/>
            <a:ext cx="3386138" cy="1100125"/>
          </a:xfrm>
          <a:solidFill>
            <a:schemeClr val="accent2"/>
          </a:solidFill>
        </p:spPr>
        <p:txBody>
          <a:bodyPr lIns="182880" tIns="91440" rIns="182880" bIns="91440" anchor="ctr">
            <a:noAutofit/>
          </a:bodyPr>
          <a:lstStyle>
            <a:lvl1pPr marL="0" indent="0">
              <a:buNone/>
              <a:tabLst/>
              <a:defRPr sz="2400">
                <a:solidFill>
                  <a:schemeClr val="accent3"/>
                </a:solidFill>
              </a:defRPr>
            </a:lvl1pPr>
            <a:lvl2pPr marL="0" indent="0">
              <a:buNone/>
              <a:tabLst/>
              <a:defRPr/>
            </a:lvl2pPr>
            <a:lvl3pPr marL="0" indent="0">
              <a:buNone/>
              <a:tabLst/>
              <a:defRPr/>
            </a:lvl3pPr>
            <a:lvl4pPr marL="0" indent="0">
              <a:buNone/>
              <a:tabLst/>
              <a:defRPr/>
            </a:lvl4pPr>
            <a:lvl5pPr marL="0" indent="0">
              <a:buNone/>
              <a:tabLst/>
              <a:defRPr/>
            </a:lvl5pPr>
          </a:lstStyle>
          <a:p>
            <a:pPr lvl="0"/>
            <a:r>
              <a:rPr lang="en-US"/>
              <a:t>Click to edit Master</a:t>
            </a:r>
          </a:p>
        </p:txBody>
      </p:sp>
      <p:sp>
        <p:nvSpPr>
          <p:cNvPr id="11" name="Text Placeholder 10">
            <a:extLst>
              <a:ext uri="{FF2B5EF4-FFF2-40B4-BE49-F238E27FC236}">
                <a16:creationId xmlns:a16="http://schemas.microsoft.com/office/drawing/2014/main" id="{086A6F63-1A24-45EE-8AE2-3B3C9EF4807B}"/>
              </a:ext>
            </a:extLst>
          </p:cNvPr>
          <p:cNvSpPr>
            <a:spLocks noGrp="1"/>
          </p:cNvSpPr>
          <p:nvPr>
            <p:ph type="body" sz="quarter" idx="13"/>
          </p:nvPr>
        </p:nvSpPr>
        <p:spPr>
          <a:xfrm>
            <a:off x="584200" y="3172759"/>
            <a:ext cx="3386138" cy="1443472"/>
          </a:xfrm>
        </p:spPr>
        <p:txBody>
          <a:bodyPr lIns="182880" rIns="182880"/>
          <a:lstStyle>
            <a:lvl1pPr marL="0" indent="0">
              <a:spcAft>
                <a:spcPts val="600"/>
              </a:spcAft>
              <a:buNone/>
              <a:defRPr sz="18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0">
            <a:extLst>
              <a:ext uri="{FF2B5EF4-FFF2-40B4-BE49-F238E27FC236}">
                <a16:creationId xmlns:a16="http://schemas.microsoft.com/office/drawing/2014/main" id="{8F0777BE-DB92-4B17-A600-270EE4EB7D07}"/>
              </a:ext>
            </a:extLst>
          </p:cNvPr>
          <p:cNvSpPr>
            <a:spLocks noGrp="1"/>
          </p:cNvSpPr>
          <p:nvPr>
            <p:ph type="body" sz="quarter" idx="14"/>
          </p:nvPr>
        </p:nvSpPr>
        <p:spPr>
          <a:xfrm>
            <a:off x="4427538" y="3172759"/>
            <a:ext cx="3337859" cy="1711238"/>
          </a:xfrm>
        </p:spPr>
        <p:txBody>
          <a:bodyPr lIns="182880" rIns="182880"/>
          <a:lstStyle>
            <a:lvl1pPr marL="0" indent="0">
              <a:spcAft>
                <a:spcPts val="600"/>
              </a:spcAft>
              <a:buNone/>
              <a:defRPr sz="18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0">
            <a:extLst>
              <a:ext uri="{FF2B5EF4-FFF2-40B4-BE49-F238E27FC236}">
                <a16:creationId xmlns:a16="http://schemas.microsoft.com/office/drawing/2014/main" id="{88282371-4FA7-4079-961B-63F4CEC5CD7A}"/>
              </a:ext>
            </a:extLst>
          </p:cNvPr>
          <p:cNvSpPr>
            <a:spLocks noGrp="1"/>
          </p:cNvSpPr>
          <p:nvPr>
            <p:ph type="body" sz="quarter" idx="15"/>
          </p:nvPr>
        </p:nvSpPr>
        <p:spPr>
          <a:xfrm>
            <a:off x="8258123" y="3172759"/>
            <a:ext cx="3337859" cy="1711238"/>
          </a:xfrm>
        </p:spPr>
        <p:txBody>
          <a:bodyPr lIns="182880" rIns="182880"/>
          <a:lstStyle>
            <a:lvl1pPr marL="0" indent="0">
              <a:spcAft>
                <a:spcPts val="600"/>
              </a:spcAft>
              <a:buNone/>
              <a:defRPr sz="18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191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2CF0B-0EE3-CF4D-B199-066697B501E9}"/>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930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86670-E6C6-6240-BAD1-9A4C10076EA2}"/>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15" name="Rounded Rectangle">
            <a:extLst>
              <a:ext uri="{FF2B5EF4-FFF2-40B4-BE49-F238E27FC236}">
                <a16:creationId xmlns:a16="http://schemas.microsoft.com/office/drawing/2014/main" id="{C658BD78-BC9F-6540-ADED-C9960FE219FE}"/>
              </a:ext>
            </a:extLst>
          </p:cNvPr>
          <p:cNvSpPr/>
          <p:nvPr userDrawn="1"/>
        </p:nvSpPr>
        <p:spPr>
          <a:xfrm>
            <a:off x="1437499" y="1103949"/>
            <a:ext cx="9561477" cy="4786627"/>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sp>
        <p:nvSpPr>
          <p:cNvPr id="16" name="Title 1">
            <a:extLst>
              <a:ext uri="{FF2B5EF4-FFF2-40B4-BE49-F238E27FC236}">
                <a16:creationId xmlns:a16="http://schemas.microsoft.com/office/drawing/2014/main" id="{3E4A7B33-DAE2-7B44-8CD4-8BC03C42A807}"/>
              </a:ext>
            </a:extLst>
          </p:cNvPr>
          <p:cNvSpPr>
            <a:spLocks noGrp="1"/>
          </p:cNvSpPr>
          <p:nvPr>
            <p:ph type="title" hasCustomPrompt="1"/>
          </p:nvPr>
        </p:nvSpPr>
        <p:spPr>
          <a:xfrm>
            <a:off x="2596153" y="2719912"/>
            <a:ext cx="7268712" cy="565027"/>
          </a:xfrm>
          <a:prstGeom prst="rect">
            <a:avLst/>
          </a:prstGeom>
        </p:spPr>
        <p:txBody>
          <a:bodyPr wrap="square" lIns="0" tIns="0" rIns="0" bIns="0">
            <a:noAutofit/>
          </a:bodyPr>
          <a:lstStyle>
            <a:lvl1pPr marL="4662">
              <a:lnSpc>
                <a:spcPct val="100000"/>
              </a:lnSpc>
              <a:defRPr sz="3672" b="1" i="0" spc="-51" baseline="0">
                <a:solidFill>
                  <a:srgbClr val="2F2F2F"/>
                </a:solidFill>
                <a:latin typeface="+mj-lt"/>
                <a:cs typeface="Segoe UI Semibold" panose="020B0502040204020203" pitchFamily="34" charset="0"/>
              </a:defRPr>
            </a:lvl1pPr>
          </a:lstStyle>
          <a:p>
            <a:r>
              <a:rPr lang="en-US"/>
              <a:t>Section title, 36pt</a:t>
            </a:r>
          </a:p>
        </p:txBody>
      </p:sp>
      <p:sp>
        <p:nvSpPr>
          <p:cNvPr id="17" name="Subtitle 2">
            <a:extLst>
              <a:ext uri="{FF2B5EF4-FFF2-40B4-BE49-F238E27FC236}">
                <a16:creationId xmlns:a16="http://schemas.microsoft.com/office/drawing/2014/main" id="{3175BF03-56A6-8E47-883C-8AF9493E1D5D}"/>
              </a:ext>
            </a:extLst>
          </p:cNvPr>
          <p:cNvSpPr>
            <a:spLocks noGrp="1"/>
          </p:cNvSpPr>
          <p:nvPr>
            <p:ph type="subTitle" idx="1" hasCustomPrompt="1"/>
          </p:nvPr>
        </p:nvSpPr>
        <p:spPr>
          <a:xfrm>
            <a:off x="2592113" y="2052725"/>
            <a:ext cx="7272752" cy="345294"/>
          </a:xfrm>
          <a:prstGeom prst="rect">
            <a:avLst/>
          </a:prstGeom>
        </p:spPr>
        <p:txBody>
          <a:bodyPr wrap="square" lIns="0" tIns="0" rIns="0" bIns="0">
            <a:spAutoFit/>
          </a:bodyPr>
          <a:lstStyle>
            <a:lvl1pPr marL="0" indent="0" algn="l">
              <a:lnSpc>
                <a:spcPct val="100000"/>
              </a:lnSpc>
              <a:spcBef>
                <a:spcPts val="0"/>
              </a:spcBef>
              <a:buNone/>
              <a:defRPr sz="2244" cap="all" spc="286" baseline="0">
                <a:solidFill>
                  <a:srgbClr val="F16522"/>
                </a:solidFill>
                <a:latin typeface="+mn-lt"/>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
        <p:nvSpPr>
          <p:cNvPr id="18" name="Text Placeholder 9">
            <a:extLst>
              <a:ext uri="{FF2B5EF4-FFF2-40B4-BE49-F238E27FC236}">
                <a16:creationId xmlns:a16="http://schemas.microsoft.com/office/drawing/2014/main" id="{D8B43C8B-87CC-C844-BA22-D17E89457766}"/>
              </a:ext>
            </a:extLst>
          </p:cNvPr>
          <p:cNvSpPr>
            <a:spLocks noGrp="1"/>
          </p:cNvSpPr>
          <p:nvPr>
            <p:ph type="body" sz="quarter" idx="10" hasCustomPrompt="1"/>
          </p:nvPr>
        </p:nvSpPr>
        <p:spPr>
          <a:xfrm>
            <a:off x="2596153" y="3606834"/>
            <a:ext cx="7268711" cy="1482969"/>
          </a:xfrm>
          <a:prstGeom prst="rect">
            <a:avLst/>
          </a:prstGeom>
        </p:spPr>
        <p:txBody>
          <a:bodyPr lIns="0" tIns="0" rIns="0" bIns="0">
            <a:normAutofit/>
          </a:bodyPr>
          <a:lstStyle>
            <a:lvl1pPr marL="0" indent="0">
              <a:buNone/>
              <a:defRPr sz="1836" b="0" i="0" spc="0">
                <a:solidFill>
                  <a:srgbClr val="2F2F2F"/>
                </a:solidFill>
                <a:latin typeface="+mn-lt"/>
                <a:cs typeface="Segoe UI" panose="020B0502040204020203" pitchFamily="34" charset="0"/>
              </a:defRPr>
            </a:lvl1pPr>
          </a:lstStyle>
          <a:p>
            <a:pPr lvl="0"/>
            <a:r>
              <a:rPr lang="en-US"/>
              <a:t>Body copy, 18pt</a:t>
            </a:r>
          </a:p>
        </p:txBody>
      </p:sp>
    </p:spTree>
    <p:extLst>
      <p:ext uri="{BB962C8B-B14F-4D97-AF65-F5344CB8AC3E}">
        <p14:creationId xmlns:p14="http://schemas.microsoft.com/office/powerpoint/2010/main" val="1261531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F2F2F2"/>
        </a:solidFill>
        <a:effectLst/>
      </p:bgPr>
    </p:bg>
    <p:spTree>
      <p:nvGrpSpPr>
        <p:cNvPr id="1" name=""/>
        <p:cNvGrpSpPr/>
        <p:nvPr/>
      </p:nvGrpSpPr>
      <p:grpSpPr>
        <a:xfrm>
          <a:off x="0" y="0"/>
          <a:ext cx="0" cy="0"/>
          <a:chOff x="0" y="0"/>
          <a:chExt cx="0" cy="0"/>
        </a:xfrm>
      </p:grpSpPr>
      <p:sp>
        <p:nvSpPr>
          <p:cNvPr id="7" name="Rounded Rectangle">
            <a:extLst>
              <a:ext uri="{FF2B5EF4-FFF2-40B4-BE49-F238E27FC236}">
                <a16:creationId xmlns:a16="http://schemas.microsoft.com/office/drawing/2014/main" id="{BD29B6AF-B73B-2445-962E-1905855E8109}"/>
              </a:ext>
            </a:extLst>
          </p:cNvPr>
          <p:cNvSpPr/>
          <p:nvPr userDrawn="1"/>
        </p:nvSpPr>
        <p:spPr>
          <a:xfrm>
            <a:off x="582960" y="695500"/>
            <a:ext cx="11270555" cy="5664336"/>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32"/>
          </a:p>
        </p:txBody>
      </p:sp>
      <p:pic>
        <p:nvPicPr>
          <p:cNvPr id="3" name="Picture 2">
            <a:extLst>
              <a:ext uri="{FF2B5EF4-FFF2-40B4-BE49-F238E27FC236}">
                <a16:creationId xmlns:a16="http://schemas.microsoft.com/office/drawing/2014/main" id="{0CDC4A1A-6F8E-A54D-A3D6-D932C4DDE864}"/>
              </a:ext>
            </a:extLst>
          </p:cNvPr>
          <p:cNvPicPr>
            <a:picLocks noChangeAspect="1"/>
          </p:cNvPicPr>
          <p:nvPr userDrawn="1"/>
        </p:nvPicPr>
        <p:blipFill>
          <a:blip r:embed="rId2"/>
          <a:stretch>
            <a:fillRect/>
          </a:stretch>
        </p:blipFill>
        <p:spPr>
          <a:xfrm>
            <a:off x="2517" y="0"/>
            <a:ext cx="12431442" cy="6994525"/>
          </a:xfrm>
          <a:prstGeom prst="rect">
            <a:avLst/>
          </a:prstGeom>
        </p:spPr>
      </p:pic>
      <p:sp>
        <p:nvSpPr>
          <p:cNvPr id="8" name="Table Placeholder 5">
            <a:extLst>
              <a:ext uri="{FF2B5EF4-FFF2-40B4-BE49-F238E27FC236}">
                <a16:creationId xmlns:a16="http://schemas.microsoft.com/office/drawing/2014/main" id="{63D0BA64-791C-4F45-90AE-3E1123A31818}"/>
              </a:ext>
            </a:extLst>
          </p:cNvPr>
          <p:cNvSpPr>
            <a:spLocks noGrp="1"/>
          </p:cNvSpPr>
          <p:nvPr>
            <p:ph type="tbl" sz="quarter" idx="10"/>
          </p:nvPr>
        </p:nvSpPr>
        <p:spPr>
          <a:xfrm>
            <a:off x="1326235" y="1785540"/>
            <a:ext cx="9810430" cy="282513"/>
          </a:xfrm>
          <a:prstGeom prst="rect">
            <a:avLst/>
          </a:prstGeom>
        </p:spPr>
        <p:txBody>
          <a:bodyPr/>
          <a:lstStyle>
            <a:lvl1pPr marL="0" indent="0" algn="ctr">
              <a:buNone/>
              <a:defRPr sz="1836">
                <a:solidFill>
                  <a:srgbClr val="2F2F2F"/>
                </a:solidFill>
                <a:latin typeface="+mn-lt"/>
                <a:cs typeface="Segoe UI" panose="020B0502040204020203" pitchFamily="34" charset="0"/>
              </a:defRPr>
            </a:lvl1pPr>
          </a:lstStyle>
          <a:p>
            <a:r>
              <a:rPr lang="en-US"/>
              <a:t>Click icon to add table</a:t>
            </a:r>
          </a:p>
        </p:txBody>
      </p:sp>
      <p:sp>
        <p:nvSpPr>
          <p:cNvPr id="9" name="Title 1">
            <a:extLst>
              <a:ext uri="{FF2B5EF4-FFF2-40B4-BE49-F238E27FC236}">
                <a16:creationId xmlns:a16="http://schemas.microsoft.com/office/drawing/2014/main" id="{DBC5C568-FBA5-8746-9ACB-6AFBE34A8E56}"/>
              </a:ext>
            </a:extLst>
          </p:cNvPr>
          <p:cNvSpPr>
            <a:spLocks noGrp="1"/>
          </p:cNvSpPr>
          <p:nvPr>
            <p:ph type="title" hasCustomPrompt="1"/>
          </p:nvPr>
        </p:nvSpPr>
        <p:spPr>
          <a:xfrm>
            <a:off x="4077186" y="858094"/>
            <a:ext cx="4278866" cy="439465"/>
          </a:xfrm>
          <a:prstGeom prst="rect">
            <a:avLst/>
          </a:prstGeom>
        </p:spPr>
        <p:txBody>
          <a:bodyPr wrap="square" lIns="0" tIns="0" rIns="0" bIns="0">
            <a:spAutoFit/>
          </a:bodyPr>
          <a:lstStyle>
            <a:lvl1pPr marL="4662" algn="ctr">
              <a:lnSpc>
                <a:spcPct val="100000"/>
              </a:lnSpc>
              <a:defRPr sz="2856" b="0" i="0" cap="none" baseline="0">
                <a:solidFill>
                  <a:srgbClr val="2F2F2F"/>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003860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904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716B23-E2DA-694E-8AC9-7D3C0BA12B41}"/>
              </a:ext>
            </a:extLst>
          </p:cNvPr>
          <p:cNvPicPr>
            <a:picLocks noChangeAspect="1"/>
          </p:cNvPicPr>
          <p:nvPr userDrawn="1"/>
        </p:nvPicPr>
        <p:blipFill>
          <a:blip r:embed="rId2"/>
          <a:stretch>
            <a:fillRect/>
          </a:stretch>
        </p:blipFill>
        <p:spPr>
          <a:xfrm flipH="1">
            <a:off x="2517" y="0"/>
            <a:ext cx="12431442" cy="6994525"/>
          </a:xfrm>
          <a:prstGeom prst="rect">
            <a:avLst/>
          </a:prstGeom>
        </p:spPr>
      </p:pic>
    </p:spTree>
    <p:extLst>
      <p:ext uri="{BB962C8B-B14F-4D97-AF65-F5344CB8AC3E}">
        <p14:creationId xmlns:p14="http://schemas.microsoft.com/office/powerpoint/2010/main" val="939051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F2F2F2"/>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059499"/>
            <a:ext cx="11239464" cy="1946238"/>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3466FEB-BD95-0C44-ACDF-93C1B85A50A6}"/>
              </a:ext>
            </a:extLst>
          </p:cNvPr>
          <p:cNvSpPr>
            <a:spLocks noGrp="1"/>
          </p:cNvSpPr>
          <p:nvPr>
            <p:ph type="title" hasCustomPrompt="1"/>
          </p:nvPr>
        </p:nvSpPr>
        <p:spPr>
          <a:xfrm>
            <a:off x="600059" y="597450"/>
            <a:ext cx="11239464" cy="439465"/>
          </a:xfrm>
        </p:spPr>
        <p:txBody>
          <a:bodyPr/>
          <a:lstStyle>
            <a:lvl1pPr>
              <a:defRPr sz="2856">
                <a:solidFill>
                  <a:schemeClr val="tx2"/>
                </a:solidFill>
              </a:defRPr>
            </a:lvl1pPr>
          </a:lstStyle>
          <a:p>
            <a:r>
              <a:rPr lang="en-US"/>
              <a:t>Software Code Slide</a:t>
            </a:r>
          </a:p>
        </p:txBody>
      </p:sp>
    </p:spTree>
    <p:extLst>
      <p:ext uri="{BB962C8B-B14F-4D97-AF65-F5344CB8AC3E}">
        <p14:creationId xmlns:p14="http://schemas.microsoft.com/office/powerpoint/2010/main" val="31142623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9ABC92-3744-FA4D-9BF6-5314E03D08B7}"/>
              </a:ext>
            </a:extLst>
          </p:cNvPr>
          <p:cNvPicPr>
            <a:picLocks noChangeAspect="1"/>
          </p:cNvPicPr>
          <p:nvPr userDrawn="1"/>
        </p:nvPicPr>
        <p:blipFill>
          <a:blip r:embed="rId2"/>
          <a:stretch>
            <a:fillRect/>
          </a:stretch>
        </p:blipFill>
        <p:spPr>
          <a:xfrm flipH="1">
            <a:off x="2517" y="0"/>
            <a:ext cx="12431442" cy="6994525"/>
          </a:xfrm>
          <a:prstGeom prst="rect">
            <a:avLst/>
          </a:prstGeom>
        </p:spPr>
      </p:pic>
      <p:sp>
        <p:nvSpPr>
          <p:cNvPr id="4" name="MICROSOFT CONFIDENTIAL. April 2020">
            <a:extLst>
              <a:ext uri="{FF2B5EF4-FFF2-40B4-BE49-F238E27FC236}">
                <a16:creationId xmlns:a16="http://schemas.microsoft.com/office/drawing/2014/main" id="{B3D939A8-FB90-5C4F-ADD2-F3B0038ADF7F}"/>
              </a:ext>
            </a:extLst>
          </p:cNvPr>
          <p:cNvSpPr txBox="1"/>
          <p:nvPr userDrawn="1"/>
        </p:nvSpPr>
        <p:spPr>
          <a:xfrm>
            <a:off x="5070372" y="5277332"/>
            <a:ext cx="2339881" cy="1643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899" tIns="25899" rIns="25899" bIns="25899" anchor="ctr">
            <a:spAutoFit/>
          </a:bodyPr>
          <a:lstStyle>
            <a:lvl1pPr algn="ctr">
              <a:defRPr sz="1200" cap="all" spc="480">
                <a:solidFill>
                  <a:srgbClr val="929292"/>
                </a:solidFill>
                <a:latin typeface="Segoe UI"/>
                <a:ea typeface="Segoe UI"/>
                <a:cs typeface="Segoe UI"/>
                <a:sym typeface="Segoe UI"/>
              </a:defRPr>
            </a:lvl1p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7" name="logo2.png" descr="logo2.png">
            <a:extLst>
              <a:ext uri="{FF2B5EF4-FFF2-40B4-BE49-F238E27FC236}">
                <a16:creationId xmlns:a16="http://schemas.microsoft.com/office/drawing/2014/main" id="{A8478133-11DF-BF44-B554-1774A74EDB76}"/>
              </a:ext>
            </a:extLst>
          </p:cNvPr>
          <p:cNvPicPr>
            <a:picLocks noChangeAspect="1"/>
          </p:cNvPicPr>
          <p:nvPr userDrawn="1"/>
        </p:nvPicPr>
        <p:blipFill>
          <a:blip r:embed="rId3"/>
          <a:stretch>
            <a:fillRect/>
          </a:stretch>
        </p:blipFill>
        <p:spPr>
          <a:xfrm>
            <a:off x="5297653" y="3304551"/>
            <a:ext cx="1837930" cy="391787"/>
          </a:xfrm>
          <a:prstGeom prst="rect">
            <a:avLst/>
          </a:prstGeom>
          <a:ln w="12700">
            <a:miter lim="400000"/>
          </a:ln>
        </p:spPr>
      </p:pic>
    </p:spTree>
    <p:extLst>
      <p:ext uri="{BB962C8B-B14F-4D97-AF65-F5344CB8AC3E}">
        <p14:creationId xmlns:p14="http://schemas.microsoft.com/office/powerpoint/2010/main" val="1676063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Numbers 1">
    <p:bg>
      <p:bgPr>
        <a:solidFill>
          <a:srgbClr val="F2F2F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6499FB-F581-B440-A192-1254EB0E0168}"/>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9" name="Subtitle 2">
            <a:extLst>
              <a:ext uri="{FF2B5EF4-FFF2-40B4-BE49-F238E27FC236}">
                <a16:creationId xmlns:a16="http://schemas.microsoft.com/office/drawing/2014/main" id="{7BEEA4CB-6B69-7E41-845F-686228A67F59}"/>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chemeClr val="tx1"/>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10" name="Text Placeholder 4">
            <a:extLst>
              <a:ext uri="{FF2B5EF4-FFF2-40B4-BE49-F238E27FC236}">
                <a16:creationId xmlns:a16="http://schemas.microsoft.com/office/drawing/2014/main" id="{AE9B7FC0-F20E-CB44-9464-64C4F8730C82}"/>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1" name="Text Placeholder 9">
            <a:extLst>
              <a:ext uri="{FF2B5EF4-FFF2-40B4-BE49-F238E27FC236}">
                <a16:creationId xmlns:a16="http://schemas.microsoft.com/office/drawing/2014/main" id="{63C3F283-A107-0645-8859-9F42D2D59BAF}"/>
              </a:ext>
            </a:extLst>
          </p:cNvPr>
          <p:cNvSpPr>
            <a:spLocks noGrp="1"/>
          </p:cNvSpPr>
          <p:nvPr>
            <p:ph type="body" sz="quarter" idx="15" hasCustomPrompt="1"/>
          </p:nvPr>
        </p:nvSpPr>
        <p:spPr>
          <a:xfrm>
            <a:off x="6372075" y="2059498"/>
            <a:ext cx="5479821" cy="4352150"/>
          </a:xfrm>
          <a:prstGeom prst="rect">
            <a:avLst/>
          </a:prstGeom>
        </p:spPr>
        <p:txBody>
          <a:bodyPr lIns="0" tIns="0" rIns="0" bIns="0">
            <a:normAutofit/>
          </a:bodyPr>
          <a:lstStyle>
            <a:lvl1pPr marL="0" indent="0">
              <a:lnSpc>
                <a:spcPct val="100000"/>
              </a:lnSpc>
              <a:buNone/>
              <a:defRPr sz="1836" b="0" i="0" spc="0">
                <a:solidFill>
                  <a:srgbClr val="2F2F2F"/>
                </a:solidFill>
                <a:latin typeface="Segoe UI" panose="020B0502040204020203" pitchFamily="34" charset="0"/>
                <a:cs typeface="Segoe UI" panose="020B0502040204020203" pitchFamily="34" charset="0"/>
              </a:defRPr>
            </a:lvl1pPr>
          </a:lstStyle>
          <a:p>
            <a:pPr lvl="0"/>
            <a:r>
              <a:rPr lang="en-US"/>
              <a:t>Body copy, 18-22pt</a:t>
            </a:r>
          </a:p>
        </p:txBody>
      </p:sp>
      <p:sp>
        <p:nvSpPr>
          <p:cNvPr id="12" name="Title 1">
            <a:extLst>
              <a:ext uri="{FF2B5EF4-FFF2-40B4-BE49-F238E27FC236}">
                <a16:creationId xmlns:a16="http://schemas.microsoft.com/office/drawing/2014/main" id="{74AA8C19-FB07-A64C-856E-CD1EB16BCC87}"/>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3545982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Numbers 2">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01186A-1CC2-FD47-ABAB-C4150EB198B8}"/>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4" name="Subtitle 2">
            <a:extLst>
              <a:ext uri="{FF2B5EF4-FFF2-40B4-BE49-F238E27FC236}">
                <a16:creationId xmlns:a16="http://schemas.microsoft.com/office/drawing/2014/main" id="{593B9756-D32C-EF49-A3A9-DD87D6940777}"/>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rgbClr val="F2F2F2"/>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5" name="Text Placeholder 4">
            <a:extLst>
              <a:ext uri="{FF2B5EF4-FFF2-40B4-BE49-F238E27FC236}">
                <a16:creationId xmlns:a16="http://schemas.microsoft.com/office/drawing/2014/main" id="{6302F51F-C17A-6242-BB5B-250FF3255F27}"/>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6" name="Rectangle 5">
            <a:extLst>
              <a:ext uri="{FF2B5EF4-FFF2-40B4-BE49-F238E27FC236}">
                <a16:creationId xmlns:a16="http://schemas.microsoft.com/office/drawing/2014/main" id="{531F0500-95A7-7245-96D6-B9C62FA0EABA}"/>
              </a:ext>
              <a:ext uri="{C183D7F6-B498-43B3-948B-1728B52AA6E4}">
                <adec:decorative xmlns:adec="http://schemas.microsoft.com/office/drawing/2017/decorative" val="1"/>
              </a:ext>
            </a:extLst>
          </p:cNvPr>
          <p:cNvSpPr/>
          <p:nvPr userDrawn="1"/>
        </p:nvSpPr>
        <p:spPr bwMode="auto">
          <a:xfrm>
            <a:off x="6372075" y="2052725"/>
            <a:ext cx="5479822" cy="4360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75011630-5228-9649-A3A0-71714E16A7D5}"/>
              </a:ext>
            </a:extLst>
          </p:cNvPr>
          <p:cNvSpPr>
            <a:spLocks noGrp="1"/>
          </p:cNvSpPr>
          <p:nvPr>
            <p:ph type="body" sz="quarter" idx="18" hasCustomPrompt="1"/>
          </p:nvPr>
        </p:nvSpPr>
        <p:spPr>
          <a:xfrm>
            <a:off x="6368183" y="2252594"/>
            <a:ext cx="5468486" cy="3030241"/>
          </a:xfrm>
          <a:prstGeom prst="rect">
            <a:avLst/>
          </a:prstGeom>
        </p:spPr>
        <p:txBody>
          <a:bodyPr lIns="0" tIns="0" rIns="0" bIns="0" anchor="ctr" anchorCtr="0">
            <a:normAutofit/>
          </a:bodyPr>
          <a:lstStyle>
            <a:lvl1pPr marL="0" indent="0" algn="ctr">
              <a:buNone/>
              <a:defRPr sz="30597"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8" name="Text Placeholder 4">
            <a:extLst>
              <a:ext uri="{FF2B5EF4-FFF2-40B4-BE49-F238E27FC236}">
                <a16:creationId xmlns:a16="http://schemas.microsoft.com/office/drawing/2014/main" id="{39642469-F541-4341-B50E-9277D5766F61}"/>
              </a:ext>
            </a:extLst>
          </p:cNvPr>
          <p:cNvSpPr>
            <a:spLocks noGrp="1"/>
          </p:cNvSpPr>
          <p:nvPr>
            <p:ph type="body" sz="quarter" idx="19" hasCustomPrompt="1"/>
          </p:nvPr>
        </p:nvSpPr>
        <p:spPr>
          <a:xfrm>
            <a:off x="6603369" y="5368923"/>
            <a:ext cx="5034478" cy="345351"/>
          </a:xfrm>
          <a:prstGeom prst="rect">
            <a:avLst/>
          </a:prstGeom>
        </p:spPr>
        <p:txBody>
          <a:bodyPr/>
          <a:lstStyle>
            <a:lvl1pPr marL="0" indent="0" algn="ctr">
              <a:buNone/>
              <a:defRPr sz="2244" b="0" i="0">
                <a:solidFill>
                  <a:schemeClr val="bg2"/>
                </a:solidFill>
                <a:latin typeface="+mn-lt"/>
                <a:cs typeface="Segoe UI Semibold" panose="020B0502040204020203" pitchFamily="34" charset="0"/>
              </a:defRPr>
            </a:lvl1pPr>
          </a:lstStyle>
          <a:p>
            <a:pPr lvl="0"/>
            <a:r>
              <a:rPr lang="en-US"/>
              <a:t>Caption, 22pt</a:t>
            </a:r>
          </a:p>
        </p:txBody>
      </p:sp>
      <p:sp>
        <p:nvSpPr>
          <p:cNvPr id="9" name="Title 1">
            <a:extLst>
              <a:ext uri="{FF2B5EF4-FFF2-40B4-BE49-F238E27FC236}">
                <a16:creationId xmlns:a16="http://schemas.microsoft.com/office/drawing/2014/main" id="{B3A51FE2-6AD9-904E-8D0C-4A293FB354CD}"/>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135448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Numbers 3">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CCA1C-D3A2-8C42-8C92-FED422E76F1C}"/>
              </a:ext>
              <a:ext uri="{C183D7F6-B498-43B3-948B-1728B52AA6E4}">
                <adec:decorative xmlns:adec="http://schemas.microsoft.com/office/drawing/2017/decorative" val="1"/>
              </a:ext>
            </a:extLst>
          </p:cNvPr>
          <p:cNvSpPr/>
          <p:nvPr userDrawn="1"/>
        </p:nvSpPr>
        <p:spPr bwMode="auto">
          <a:xfrm>
            <a:off x="581341" y="2059500"/>
            <a:ext cx="3575487" cy="435376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7FA76E0E-BF29-E047-AF14-6CFB10C45CB4}"/>
              </a:ext>
              <a:ext uri="{C183D7F6-B498-43B3-948B-1728B52AA6E4}">
                <adec:decorative xmlns:adec="http://schemas.microsoft.com/office/drawing/2017/decorative" val="1"/>
              </a:ext>
            </a:extLst>
          </p:cNvPr>
          <p:cNvSpPr/>
          <p:nvPr userDrawn="1"/>
        </p:nvSpPr>
        <p:spPr bwMode="auto">
          <a:xfrm>
            <a:off x="4432397" y="2059499"/>
            <a:ext cx="3579371" cy="4360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DCF741D8-33BA-9140-8BA5-DF1CDBB6831A}"/>
              </a:ext>
            </a:extLst>
          </p:cNvPr>
          <p:cNvSpPr>
            <a:spLocks noGrp="1"/>
          </p:cNvSpPr>
          <p:nvPr>
            <p:ph type="body" sz="quarter" idx="12" hasCustomPrompt="1"/>
          </p:nvPr>
        </p:nvSpPr>
        <p:spPr>
          <a:xfrm>
            <a:off x="581342" y="2257302"/>
            <a:ext cx="3568090" cy="3025533"/>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6" name="Text Placeholder 4">
            <a:extLst>
              <a:ext uri="{FF2B5EF4-FFF2-40B4-BE49-F238E27FC236}">
                <a16:creationId xmlns:a16="http://schemas.microsoft.com/office/drawing/2014/main" id="{E1368EEA-4799-2F4B-8DD1-A5FCEC21ECB3}"/>
              </a:ext>
            </a:extLst>
          </p:cNvPr>
          <p:cNvSpPr>
            <a:spLocks noGrp="1"/>
          </p:cNvSpPr>
          <p:nvPr>
            <p:ph type="body" sz="quarter" idx="22" hasCustomPrompt="1"/>
          </p:nvPr>
        </p:nvSpPr>
        <p:spPr>
          <a:xfrm>
            <a:off x="4428876" y="2252594"/>
            <a:ext cx="3571966" cy="3030241"/>
          </a:xfrm>
          <a:prstGeom prst="rect">
            <a:avLst/>
          </a:prstGeom>
        </p:spPr>
        <p:txBody>
          <a:bodyPr lIns="0" tIns="0" rIns="0" bIns="0" anchor="ctr" anchorCtr="0">
            <a:normAutofit/>
          </a:bodyPr>
          <a:lstStyle>
            <a:lvl1pPr marL="0" indent="0" algn="ctr">
              <a:buNone/>
              <a:defRPr sz="30597"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7" name="Rectangle 6">
            <a:extLst>
              <a:ext uri="{FF2B5EF4-FFF2-40B4-BE49-F238E27FC236}">
                <a16:creationId xmlns:a16="http://schemas.microsoft.com/office/drawing/2014/main" id="{117A885E-1DF2-5A46-BEDD-E523DB639A2D}"/>
              </a:ext>
              <a:ext uri="{C183D7F6-B498-43B3-948B-1728B52AA6E4}">
                <adec:decorative xmlns:adec="http://schemas.microsoft.com/office/drawing/2017/decorative" val="1"/>
              </a:ext>
            </a:extLst>
          </p:cNvPr>
          <p:cNvSpPr/>
          <p:nvPr userDrawn="1"/>
        </p:nvSpPr>
        <p:spPr bwMode="auto">
          <a:xfrm>
            <a:off x="8292362" y="2052725"/>
            <a:ext cx="3559534" cy="436054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0D9D302E-C7C4-3A41-99E9-84E5218B94E1}"/>
              </a:ext>
            </a:extLst>
          </p:cNvPr>
          <p:cNvSpPr>
            <a:spLocks noGrp="1"/>
          </p:cNvSpPr>
          <p:nvPr>
            <p:ph type="body" sz="quarter" idx="23" hasCustomPrompt="1"/>
          </p:nvPr>
        </p:nvSpPr>
        <p:spPr>
          <a:xfrm>
            <a:off x="8276411" y="2252594"/>
            <a:ext cx="3552170"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9" name="Text Placeholder 4">
            <a:extLst>
              <a:ext uri="{FF2B5EF4-FFF2-40B4-BE49-F238E27FC236}">
                <a16:creationId xmlns:a16="http://schemas.microsoft.com/office/drawing/2014/main" id="{A0F04C07-0F96-6645-BC62-B9BDC03EEDB3}"/>
              </a:ext>
            </a:extLst>
          </p:cNvPr>
          <p:cNvSpPr>
            <a:spLocks noGrp="1"/>
          </p:cNvSpPr>
          <p:nvPr>
            <p:ph type="body" sz="quarter" idx="19" hasCustomPrompt="1"/>
          </p:nvPr>
        </p:nvSpPr>
        <p:spPr>
          <a:xfrm>
            <a:off x="4555666" y="5368923"/>
            <a:ext cx="3303711" cy="345351"/>
          </a:xfrm>
          <a:prstGeom prst="rect">
            <a:avLst/>
          </a:prstGeom>
        </p:spPr>
        <p:txBody>
          <a:bodyPr/>
          <a:lstStyle>
            <a:lvl1pPr marL="0" indent="0" algn="ctr">
              <a:buNone/>
              <a:defRPr sz="2244" b="0" i="0">
                <a:solidFill>
                  <a:schemeClr val="bg2"/>
                </a:solidFill>
                <a:latin typeface="+mn-lt"/>
                <a:cs typeface="Segoe UI Semibold" panose="020B0502040204020203" pitchFamily="34" charset="0"/>
              </a:defRPr>
            </a:lvl1pPr>
          </a:lstStyle>
          <a:p>
            <a:pPr lvl="0"/>
            <a:r>
              <a:rPr lang="en-US"/>
              <a:t>Caption, 22pt</a:t>
            </a:r>
          </a:p>
        </p:txBody>
      </p:sp>
      <p:sp>
        <p:nvSpPr>
          <p:cNvPr id="10" name="Text Placeholder 4">
            <a:extLst>
              <a:ext uri="{FF2B5EF4-FFF2-40B4-BE49-F238E27FC236}">
                <a16:creationId xmlns:a16="http://schemas.microsoft.com/office/drawing/2014/main" id="{41529808-02E6-4E4E-999F-E3B45D28C5AB}"/>
              </a:ext>
            </a:extLst>
          </p:cNvPr>
          <p:cNvSpPr>
            <a:spLocks noGrp="1"/>
          </p:cNvSpPr>
          <p:nvPr>
            <p:ph type="body" sz="quarter" idx="24" hasCustomPrompt="1"/>
          </p:nvPr>
        </p:nvSpPr>
        <p:spPr>
          <a:xfrm>
            <a:off x="696537" y="5368923"/>
            <a:ext cx="3302876" cy="345351"/>
          </a:xfrm>
          <a:prstGeom prst="rect">
            <a:avLst/>
          </a:prstGeom>
        </p:spPr>
        <p:txBody>
          <a:bodyPr/>
          <a:lstStyle>
            <a:lvl1pPr marL="0" indent="0" algn="ctr">
              <a:buNone/>
              <a:defRPr sz="2244" b="0" i="0">
                <a:solidFill>
                  <a:srgbClr val="F2F2F2"/>
                </a:solidFill>
                <a:latin typeface="+mn-lt"/>
                <a:cs typeface="Segoe UI Semibold" panose="020B0502040204020203" pitchFamily="34" charset="0"/>
              </a:defRPr>
            </a:lvl1pPr>
          </a:lstStyle>
          <a:p>
            <a:pPr lvl="0"/>
            <a:r>
              <a:rPr lang="en-US"/>
              <a:t>Caption, 22pt</a:t>
            </a:r>
          </a:p>
        </p:txBody>
      </p:sp>
      <p:sp>
        <p:nvSpPr>
          <p:cNvPr id="11" name="Text Placeholder 4">
            <a:extLst>
              <a:ext uri="{FF2B5EF4-FFF2-40B4-BE49-F238E27FC236}">
                <a16:creationId xmlns:a16="http://schemas.microsoft.com/office/drawing/2014/main" id="{C48A470B-7097-E544-9A3C-0B5A7BD52783}"/>
              </a:ext>
            </a:extLst>
          </p:cNvPr>
          <p:cNvSpPr>
            <a:spLocks noGrp="1"/>
          </p:cNvSpPr>
          <p:nvPr>
            <p:ph type="body" sz="quarter" idx="25" hasCustomPrompt="1"/>
          </p:nvPr>
        </p:nvSpPr>
        <p:spPr>
          <a:xfrm>
            <a:off x="8434821" y="5368923"/>
            <a:ext cx="3303711" cy="345351"/>
          </a:xfrm>
          <a:prstGeom prst="rect">
            <a:avLst/>
          </a:prstGeom>
        </p:spPr>
        <p:txBody>
          <a:bodyPr/>
          <a:lstStyle>
            <a:lvl1pPr marL="0" indent="0" algn="ctr">
              <a:buNone/>
              <a:defRPr sz="2244" b="0" i="0">
                <a:solidFill>
                  <a:srgbClr val="F2F2F2"/>
                </a:solidFill>
                <a:latin typeface="+mn-lt"/>
                <a:cs typeface="Segoe UI Semibold" panose="020B0502040204020203" pitchFamily="34" charset="0"/>
              </a:defRPr>
            </a:lvl1pPr>
          </a:lstStyle>
          <a:p>
            <a:pPr lvl="0"/>
            <a:r>
              <a:rPr lang="en-US"/>
              <a:t>Caption, 22pt</a:t>
            </a:r>
          </a:p>
        </p:txBody>
      </p:sp>
      <p:sp>
        <p:nvSpPr>
          <p:cNvPr id="13" name="Title 1">
            <a:extLst>
              <a:ext uri="{FF2B5EF4-FFF2-40B4-BE49-F238E27FC236}">
                <a16:creationId xmlns:a16="http://schemas.microsoft.com/office/drawing/2014/main" id="{F2C6B217-BF90-654B-A831-482349B8164D}"/>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345872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6_THREE COLUM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2C43-D365-4708-992E-A09AC515D49C}"/>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FAAF2499-133B-44CD-B971-CEA15474FFFC}"/>
              </a:ext>
            </a:extLst>
          </p:cNvPr>
          <p:cNvSpPr>
            <a:spLocks noGrp="1"/>
          </p:cNvSpPr>
          <p:nvPr>
            <p:ph type="body" sz="quarter" idx="10"/>
          </p:nvPr>
        </p:nvSpPr>
        <p:spPr>
          <a:xfrm>
            <a:off x="584200" y="1954306"/>
            <a:ext cx="3386138" cy="1100125"/>
          </a:xfrm>
          <a:solidFill>
            <a:schemeClr val="accent2"/>
          </a:solidFill>
        </p:spPr>
        <p:txBody>
          <a:bodyPr lIns="182880" tIns="91440" rIns="182880" bIns="91440" anchor="ctr">
            <a:noAutofit/>
          </a:bodyPr>
          <a:lstStyle>
            <a:lvl1pPr marL="0" indent="0">
              <a:buNone/>
              <a:tabLst/>
              <a:defRPr sz="2400">
                <a:solidFill>
                  <a:schemeClr val="accent3"/>
                </a:solidFill>
              </a:defRPr>
            </a:lvl1pPr>
            <a:lvl2pPr marL="0" indent="0">
              <a:buNone/>
              <a:tabLst/>
              <a:defRPr/>
            </a:lvl2pPr>
            <a:lvl3pPr marL="0" indent="0">
              <a:buNone/>
              <a:tabLst/>
              <a:defRPr/>
            </a:lvl3pPr>
            <a:lvl4pPr marL="0" indent="0">
              <a:buNone/>
              <a:tabLst/>
              <a:defRPr/>
            </a:lvl4pPr>
            <a:lvl5pPr marL="0" indent="0">
              <a:buNone/>
              <a:tabLst/>
              <a:defRPr/>
            </a:lvl5pPr>
          </a:lstStyle>
          <a:p>
            <a:pPr lvl="0"/>
            <a:r>
              <a:rPr lang="en-US"/>
              <a:t>Click to edit Master</a:t>
            </a:r>
          </a:p>
        </p:txBody>
      </p:sp>
      <p:sp>
        <p:nvSpPr>
          <p:cNvPr id="14" name="Text Placeholder 6">
            <a:extLst>
              <a:ext uri="{FF2B5EF4-FFF2-40B4-BE49-F238E27FC236}">
                <a16:creationId xmlns:a16="http://schemas.microsoft.com/office/drawing/2014/main" id="{9110CCF5-A776-48D7-A8EE-99E5CE151E9B}"/>
              </a:ext>
            </a:extLst>
          </p:cNvPr>
          <p:cNvSpPr>
            <a:spLocks noGrp="1"/>
          </p:cNvSpPr>
          <p:nvPr>
            <p:ph type="body" sz="quarter" idx="11"/>
          </p:nvPr>
        </p:nvSpPr>
        <p:spPr>
          <a:xfrm>
            <a:off x="4421161" y="1954306"/>
            <a:ext cx="3386138" cy="1100125"/>
          </a:xfrm>
          <a:solidFill>
            <a:schemeClr val="accent2"/>
          </a:solidFill>
        </p:spPr>
        <p:txBody>
          <a:bodyPr lIns="182880" tIns="91440" rIns="182880" bIns="91440" anchor="ctr">
            <a:noAutofit/>
          </a:bodyPr>
          <a:lstStyle>
            <a:lvl1pPr marL="0" indent="0">
              <a:buNone/>
              <a:tabLst/>
              <a:defRPr sz="2400">
                <a:solidFill>
                  <a:schemeClr val="accent3"/>
                </a:solidFill>
              </a:defRPr>
            </a:lvl1pPr>
            <a:lvl2pPr marL="0" indent="0">
              <a:buNone/>
              <a:tabLst/>
              <a:defRPr/>
            </a:lvl2pPr>
            <a:lvl3pPr marL="0" indent="0">
              <a:buNone/>
              <a:tabLst/>
              <a:defRPr/>
            </a:lvl3pPr>
            <a:lvl4pPr marL="0" indent="0">
              <a:buNone/>
              <a:tabLst/>
              <a:defRPr/>
            </a:lvl4pPr>
            <a:lvl5pPr marL="0" indent="0">
              <a:buNone/>
              <a:tabLst/>
              <a:defRPr/>
            </a:lvl5pPr>
          </a:lstStyle>
          <a:p>
            <a:pPr lvl="0"/>
            <a:r>
              <a:rPr lang="en-US"/>
              <a:t>Click to edit Master</a:t>
            </a:r>
          </a:p>
        </p:txBody>
      </p:sp>
      <p:sp>
        <p:nvSpPr>
          <p:cNvPr id="15" name="Text Placeholder 6">
            <a:extLst>
              <a:ext uri="{FF2B5EF4-FFF2-40B4-BE49-F238E27FC236}">
                <a16:creationId xmlns:a16="http://schemas.microsoft.com/office/drawing/2014/main" id="{7110F9F1-95B8-4E30-9ACE-282F848624BC}"/>
              </a:ext>
            </a:extLst>
          </p:cNvPr>
          <p:cNvSpPr>
            <a:spLocks noGrp="1"/>
          </p:cNvSpPr>
          <p:nvPr>
            <p:ph type="body" sz="quarter" idx="12"/>
          </p:nvPr>
        </p:nvSpPr>
        <p:spPr>
          <a:xfrm>
            <a:off x="8258123" y="1954306"/>
            <a:ext cx="3386138" cy="1100125"/>
          </a:xfrm>
          <a:solidFill>
            <a:schemeClr val="accent2"/>
          </a:solidFill>
        </p:spPr>
        <p:txBody>
          <a:bodyPr lIns="182880" tIns="91440" rIns="182880" bIns="91440" anchor="ctr">
            <a:noAutofit/>
          </a:bodyPr>
          <a:lstStyle>
            <a:lvl1pPr marL="0" indent="0">
              <a:buNone/>
              <a:tabLst/>
              <a:defRPr sz="2400">
                <a:solidFill>
                  <a:schemeClr val="accent3"/>
                </a:solidFill>
              </a:defRPr>
            </a:lvl1pPr>
            <a:lvl2pPr marL="0" indent="0">
              <a:buNone/>
              <a:tabLst/>
              <a:defRPr/>
            </a:lvl2pPr>
            <a:lvl3pPr marL="0" indent="0">
              <a:buNone/>
              <a:tabLst/>
              <a:defRPr/>
            </a:lvl3pPr>
            <a:lvl4pPr marL="0" indent="0">
              <a:buNone/>
              <a:tabLst/>
              <a:defRPr/>
            </a:lvl4pPr>
            <a:lvl5pPr marL="0" indent="0">
              <a:buNone/>
              <a:tabLst/>
              <a:defRPr/>
            </a:lvl5pPr>
          </a:lstStyle>
          <a:p>
            <a:pPr lvl="0"/>
            <a:r>
              <a:rPr lang="en-US"/>
              <a:t>Click to edit Master</a:t>
            </a:r>
          </a:p>
        </p:txBody>
      </p:sp>
      <p:sp>
        <p:nvSpPr>
          <p:cNvPr id="11" name="Text Placeholder 10">
            <a:extLst>
              <a:ext uri="{FF2B5EF4-FFF2-40B4-BE49-F238E27FC236}">
                <a16:creationId xmlns:a16="http://schemas.microsoft.com/office/drawing/2014/main" id="{086A6F63-1A24-45EE-8AE2-3B3C9EF4807B}"/>
              </a:ext>
            </a:extLst>
          </p:cNvPr>
          <p:cNvSpPr>
            <a:spLocks noGrp="1"/>
          </p:cNvSpPr>
          <p:nvPr>
            <p:ph type="body" sz="quarter" idx="13"/>
          </p:nvPr>
        </p:nvSpPr>
        <p:spPr>
          <a:xfrm>
            <a:off x="584200" y="3172759"/>
            <a:ext cx="3386138" cy="1492716"/>
          </a:xfrm>
        </p:spPr>
        <p:txBody>
          <a:bodyPr lIns="182880" rIns="182880"/>
          <a:lstStyle>
            <a:lvl1pPr marL="0" indent="0">
              <a:spcAft>
                <a:spcPts val="600"/>
              </a:spcAft>
              <a:buNone/>
              <a:defRPr sz="1200"/>
            </a:lvl1pPr>
            <a:lvl2pPr marL="0" indent="0">
              <a:spcAft>
                <a:spcPts val="600"/>
              </a:spcAft>
              <a:buNone/>
              <a:defRPr sz="1400"/>
            </a:lvl2pPr>
            <a:lvl3pPr marL="0" indent="0">
              <a:spcAft>
                <a:spcPts val="600"/>
              </a:spcAft>
              <a:buNone/>
              <a:defRPr sz="1100"/>
            </a:lvl3pPr>
            <a:lvl4pPr marL="0" indent="0">
              <a:spcBef>
                <a:spcPts val="600"/>
              </a:spcBef>
              <a:spcAft>
                <a:spcPts val="600"/>
              </a:spcAft>
              <a:buNone/>
              <a:defRPr sz="1600" b="1"/>
            </a:lvl4pPr>
            <a:lvl5pPr marL="0" indent="0">
              <a:spcBef>
                <a:spcPts val="0"/>
              </a:spcBef>
              <a:spcAft>
                <a:spcPts val="120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a:extLst>
              <a:ext uri="{FF2B5EF4-FFF2-40B4-BE49-F238E27FC236}">
                <a16:creationId xmlns:a16="http://schemas.microsoft.com/office/drawing/2014/main" id="{0F1AA4D2-B0E9-407B-A0C0-745F87AC4DAE}"/>
              </a:ext>
            </a:extLst>
          </p:cNvPr>
          <p:cNvSpPr>
            <a:spLocks noGrp="1"/>
          </p:cNvSpPr>
          <p:nvPr>
            <p:ph type="body" sz="quarter" idx="14"/>
          </p:nvPr>
        </p:nvSpPr>
        <p:spPr>
          <a:xfrm>
            <a:off x="4427538" y="3172759"/>
            <a:ext cx="3386138" cy="1492716"/>
          </a:xfrm>
        </p:spPr>
        <p:txBody>
          <a:bodyPr lIns="182880" rIns="182880"/>
          <a:lstStyle>
            <a:lvl1pPr marL="0" indent="0">
              <a:spcAft>
                <a:spcPts val="600"/>
              </a:spcAft>
              <a:buNone/>
              <a:defRPr sz="1200"/>
            </a:lvl1pPr>
            <a:lvl2pPr marL="0" indent="0">
              <a:spcAft>
                <a:spcPts val="600"/>
              </a:spcAft>
              <a:buNone/>
              <a:defRPr sz="1400"/>
            </a:lvl2pPr>
            <a:lvl3pPr marL="0" indent="0">
              <a:spcAft>
                <a:spcPts val="600"/>
              </a:spcAft>
              <a:buNone/>
              <a:defRPr sz="1100"/>
            </a:lvl3pPr>
            <a:lvl4pPr marL="0" indent="0">
              <a:spcBef>
                <a:spcPts val="600"/>
              </a:spcBef>
              <a:spcAft>
                <a:spcPts val="600"/>
              </a:spcAft>
              <a:buNone/>
              <a:defRPr sz="1600" b="1"/>
            </a:lvl4pPr>
            <a:lvl5pPr marL="0" indent="0">
              <a:spcBef>
                <a:spcPts val="0"/>
              </a:spcBef>
              <a:spcAft>
                <a:spcPts val="120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A92F0F49-643F-48C9-8553-33523510658D}"/>
              </a:ext>
            </a:extLst>
          </p:cNvPr>
          <p:cNvSpPr>
            <a:spLocks noGrp="1"/>
          </p:cNvSpPr>
          <p:nvPr>
            <p:ph type="body" sz="quarter" idx="15"/>
          </p:nvPr>
        </p:nvSpPr>
        <p:spPr>
          <a:xfrm>
            <a:off x="8270876" y="3172759"/>
            <a:ext cx="3386138" cy="1492716"/>
          </a:xfrm>
        </p:spPr>
        <p:txBody>
          <a:bodyPr lIns="182880" rIns="182880"/>
          <a:lstStyle>
            <a:lvl1pPr marL="0" indent="0">
              <a:spcAft>
                <a:spcPts val="600"/>
              </a:spcAft>
              <a:buNone/>
              <a:defRPr sz="1200"/>
            </a:lvl1pPr>
            <a:lvl2pPr marL="0" indent="0">
              <a:spcAft>
                <a:spcPts val="600"/>
              </a:spcAft>
              <a:buNone/>
              <a:defRPr sz="1400"/>
            </a:lvl2pPr>
            <a:lvl3pPr marL="0" indent="0">
              <a:spcAft>
                <a:spcPts val="600"/>
              </a:spcAft>
              <a:buNone/>
              <a:defRPr sz="1100"/>
            </a:lvl3pPr>
            <a:lvl4pPr marL="0" indent="0">
              <a:spcBef>
                <a:spcPts val="600"/>
              </a:spcBef>
              <a:spcAft>
                <a:spcPts val="600"/>
              </a:spcAft>
              <a:buNone/>
              <a:defRPr sz="1600" b="1"/>
            </a:lvl4pPr>
            <a:lvl5pPr marL="0" indent="0">
              <a:spcBef>
                <a:spcPts val="0"/>
              </a:spcBef>
              <a:spcAft>
                <a:spcPts val="120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33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49">
          <p15:clr>
            <a:srgbClr val="FBAE40"/>
          </p15:clr>
        </p15:guide>
        <p15:guide id="2" pos="2501">
          <p15:clr>
            <a:srgbClr val="FBAE40"/>
          </p15:clr>
        </p15:guide>
        <p15:guide id="3" pos="2789">
          <p15:clr>
            <a:srgbClr val="FBAE40"/>
          </p15:clr>
        </p15:guide>
        <p15:guide id="4" pos="5189">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Numbers 4">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151D0-5E2A-DA45-B1FF-5161CBDB154A}"/>
              </a:ext>
              <a:ext uri="{C183D7F6-B498-43B3-948B-1728B52AA6E4}">
                <adec:decorative xmlns:adec="http://schemas.microsoft.com/office/drawing/2017/decorative" val="1"/>
              </a:ext>
            </a:extLst>
          </p:cNvPr>
          <p:cNvSpPr/>
          <p:nvPr userDrawn="1"/>
        </p:nvSpPr>
        <p:spPr bwMode="auto">
          <a:xfrm>
            <a:off x="581341" y="2052725"/>
            <a:ext cx="5479822" cy="4360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3" name="Subtitle 2">
            <a:extLst>
              <a:ext uri="{FF2B5EF4-FFF2-40B4-BE49-F238E27FC236}">
                <a16:creationId xmlns:a16="http://schemas.microsoft.com/office/drawing/2014/main" id="{3B6AB535-D2DB-A346-8068-0C95F19ABF94}"/>
              </a:ext>
            </a:extLst>
          </p:cNvPr>
          <p:cNvSpPr>
            <a:spLocks noGrp="1"/>
          </p:cNvSpPr>
          <p:nvPr>
            <p:ph type="subTitle" idx="1" hasCustomPrompt="1"/>
          </p:nvPr>
        </p:nvSpPr>
        <p:spPr>
          <a:xfrm>
            <a:off x="826537" y="5368923"/>
            <a:ext cx="4994836" cy="854460"/>
          </a:xfrm>
          <a:prstGeom prst="rect">
            <a:avLst/>
          </a:prstGeom>
        </p:spPr>
        <p:txBody>
          <a:bodyPr wrap="square" lIns="0" tIns="0" rIns="0" bIns="0">
            <a:normAutofit/>
          </a:bodyPr>
          <a:lstStyle>
            <a:lvl1pPr marL="0" indent="0" algn="ctr">
              <a:lnSpc>
                <a:spcPct val="100000"/>
              </a:lnSpc>
              <a:spcBef>
                <a:spcPts val="0"/>
              </a:spcBef>
              <a:buNone/>
              <a:defRPr sz="2244" b="0" i="0" spc="0" baseline="0">
                <a:solidFill>
                  <a:srgbClr val="F2F2F2"/>
                </a:solidFill>
                <a:latin typeface="+mn-lt"/>
                <a:cs typeface="Segoe UI Semibold"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Caption, 22pt</a:t>
            </a:r>
          </a:p>
        </p:txBody>
      </p:sp>
      <p:sp>
        <p:nvSpPr>
          <p:cNvPr id="4" name="Text Placeholder 4">
            <a:extLst>
              <a:ext uri="{FF2B5EF4-FFF2-40B4-BE49-F238E27FC236}">
                <a16:creationId xmlns:a16="http://schemas.microsoft.com/office/drawing/2014/main" id="{769A94F3-91B2-834C-B6C2-06CD5DF330C5}"/>
              </a:ext>
            </a:extLst>
          </p:cNvPr>
          <p:cNvSpPr>
            <a:spLocks noGrp="1"/>
          </p:cNvSpPr>
          <p:nvPr>
            <p:ph type="body" sz="quarter" idx="12" hasCustomPrompt="1"/>
          </p:nvPr>
        </p:nvSpPr>
        <p:spPr>
          <a:xfrm>
            <a:off x="581341" y="2252594"/>
            <a:ext cx="5468486" cy="3030241"/>
          </a:xfrm>
          <a:prstGeom prst="rect">
            <a:avLst/>
          </a:prstGeom>
        </p:spPr>
        <p:txBody>
          <a:bodyPr lIns="0" tIns="0" rIns="0" bIns="0" anchor="ctr" anchorCtr="0">
            <a:normAutofit/>
          </a:bodyPr>
          <a:lstStyle>
            <a:lvl1pPr marL="0" indent="0" algn="ctr">
              <a:buNone/>
              <a:defRPr sz="30597"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5" name="Rectangle 4">
            <a:extLst>
              <a:ext uri="{FF2B5EF4-FFF2-40B4-BE49-F238E27FC236}">
                <a16:creationId xmlns:a16="http://schemas.microsoft.com/office/drawing/2014/main" id="{D29CF875-EE90-A940-B333-28757C6FEEBE}"/>
              </a:ext>
              <a:ext uri="{C183D7F6-B498-43B3-948B-1728B52AA6E4}">
                <adec:decorative xmlns:adec="http://schemas.microsoft.com/office/drawing/2017/decorative" val="1"/>
              </a:ext>
            </a:extLst>
          </p:cNvPr>
          <p:cNvSpPr/>
          <p:nvPr userDrawn="1"/>
        </p:nvSpPr>
        <p:spPr bwMode="auto">
          <a:xfrm>
            <a:off x="6373560" y="2052725"/>
            <a:ext cx="2586718" cy="20117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69D7D739-8B45-2540-963B-FA320284E27F}"/>
              </a:ext>
            </a:extLst>
          </p:cNvPr>
          <p:cNvSpPr>
            <a:spLocks noGrp="1"/>
          </p:cNvSpPr>
          <p:nvPr>
            <p:ph type="body" sz="quarter" idx="19" hasCustomPrompt="1"/>
          </p:nvPr>
        </p:nvSpPr>
        <p:spPr>
          <a:xfrm>
            <a:off x="6373560" y="2229869"/>
            <a:ext cx="2586718" cy="1225280"/>
          </a:xfrm>
          <a:prstGeom prst="rect">
            <a:avLst/>
          </a:prstGeom>
        </p:spPr>
        <p:txBody>
          <a:bodyPr lIns="0" tIns="0" rIns="0" bIns="0" anchor="ctr" anchorCtr="0">
            <a:noAutofit/>
          </a:bodyPr>
          <a:lstStyle>
            <a:lvl1pPr marL="0" indent="0" algn="ctr">
              <a:buNone/>
              <a:defRPr sz="10199"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7" name="Text Placeholder 8">
            <a:extLst>
              <a:ext uri="{FF2B5EF4-FFF2-40B4-BE49-F238E27FC236}">
                <a16:creationId xmlns:a16="http://schemas.microsoft.com/office/drawing/2014/main" id="{0E2F6275-8CC2-9F42-AF89-3EE3115D76A7}"/>
              </a:ext>
            </a:extLst>
          </p:cNvPr>
          <p:cNvSpPr>
            <a:spLocks noGrp="1"/>
          </p:cNvSpPr>
          <p:nvPr>
            <p:ph type="body" sz="quarter" idx="20" hasCustomPrompt="1"/>
          </p:nvPr>
        </p:nvSpPr>
        <p:spPr>
          <a:xfrm>
            <a:off x="6482812" y="3497262"/>
            <a:ext cx="2351501" cy="219740"/>
          </a:xfrm>
          <a:prstGeom prst="rect">
            <a:avLst/>
          </a:prstGeom>
        </p:spPr>
        <p:txBody>
          <a:bodyPr lIns="0" tIns="0" rIns="0" bIns="0"/>
          <a:lstStyle>
            <a:lvl1pPr marL="0" indent="0" algn="ctr">
              <a:buNone/>
              <a:defRPr sz="1428" b="0" i="0" u="none">
                <a:solidFill>
                  <a:schemeClr val="bg2"/>
                </a:solidFill>
                <a:latin typeface="+mn-lt"/>
                <a:cs typeface="Segoe UI Semibold" panose="020B0502040204020203" pitchFamily="34" charset="0"/>
              </a:defRPr>
            </a:lvl1pPr>
          </a:lstStyle>
          <a:p>
            <a:pPr lvl="0"/>
            <a:r>
              <a:rPr lang="en-US"/>
              <a:t>Caption, 14pt</a:t>
            </a:r>
          </a:p>
        </p:txBody>
      </p:sp>
      <p:sp>
        <p:nvSpPr>
          <p:cNvPr id="8" name="Rectangle 7">
            <a:extLst>
              <a:ext uri="{FF2B5EF4-FFF2-40B4-BE49-F238E27FC236}">
                <a16:creationId xmlns:a16="http://schemas.microsoft.com/office/drawing/2014/main" id="{BD7B5017-1DA1-4346-BE32-3353EA00219A}"/>
              </a:ext>
              <a:ext uri="{C183D7F6-B498-43B3-948B-1728B52AA6E4}">
                <adec:decorative xmlns:adec="http://schemas.microsoft.com/office/drawing/2017/decorative" val="1"/>
              </a:ext>
            </a:extLst>
          </p:cNvPr>
          <p:cNvSpPr/>
          <p:nvPr userDrawn="1"/>
        </p:nvSpPr>
        <p:spPr bwMode="auto">
          <a:xfrm>
            <a:off x="6373560" y="4399850"/>
            <a:ext cx="2586718" cy="201179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30E5D0"/>
              </a:solidFill>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4A3059B0-BBF3-984F-A7ED-3A329EE01B3D}"/>
              </a:ext>
            </a:extLst>
          </p:cNvPr>
          <p:cNvSpPr>
            <a:spLocks noGrp="1"/>
          </p:cNvSpPr>
          <p:nvPr>
            <p:ph type="body" sz="quarter" idx="23" hasCustomPrompt="1"/>
          </p:nvPr>
        </p:nvSpPr>
        <p:spPr>
          <a:xfrm>
            <a:off x="6373560" y="4576995"/>
            <a:ext cx="2586718" cy="1225280"/>
          </a:xfrm>
          <a:prstGeom prst="rect">
            <a:avLst/>
          </a:prstGeom>
        </p:spPr>
        <p:txBody>
          <a:bodyPr lIns="0" tIns="0" rIns="0" bIns="0" anchor="ctr" anchorCtr="0">
            <a:noAutofit/>
          </a:bodyPr>
          <a:lstStyle>
            <a:lvl1pPr marL="0" indent="0" algn="ctr">
              <a:buNone/>
              <a:defRPr sz="10199"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0" name="Text Placeholder 8">
            <a:extLst>
              <a:ext uri="{FF2B5EF4-FFF2-40B4-BE49-F238E27FC236}">
                <a16:creationId xmlns:a16="http://schemas.microsoft.com/office/drawing/2014/main" id="{181F273B-3563-9643-A0CF-2793B7E1E579}"/>
              </a:ext>
            </a:extLst>
          </p:cNvPr>
          <p:cNvSpPr>
            <a:spLocks noGrp="1"/>
          </p:cNvSpPr>
          <p:nvPr>
            <p:ph type="body" sz="quarter" idx="24" hasCustomPrompt="1"/>
          </p:nvPr>
        </p:nvSpPr>
        <p:spPr>
          <a:xfrm>
            <a:off x="6482812" y="5844388"/>
            <a:ext cx="2351501" cy="219740"/>
          </a:xfrm>
          <a:prstGeom prst="rect">
            <a:avLst/>
          </a:prstGeom>
        </p:spPr>
        <p:txBody>
          <a:bodyPr lIns="0" tIns="0" rIns="0" bIns="0"/>
          <a:lstStyle>
            <a:lvl1pPr marL="0" indent="0" algn="ctr">
              <a:buNone/>
              <a:defRPr sz="1428" b="0" i="0" u="none">
                <a:solidFill>
                  <a:srgbClr val="F2F2F2"/>
                </a:solidFill>
                <a:latin typeface="+mn-lt"/>
                <a:cs typeface="Segoe UI Semibold" panose="020B0502040204020203" pitchFamily="34" charset="0"/>
              </a:defRPr>
            </a:lvl1pPr>
          </a:lstStyle>
          <a:p>
            <a:pPr lvl="0"/>
            <a:r>
              <a:rPr lang="en-US"/>
              <a:t>Caption, 14pt</a:t>
            </a:r>
          </a:p>
        </p:txBody>
      </p:sp>
      <p:sp>
        <p:nvSpPr>
          <p:cNvPr id="11" name="Rectangle 10">
            <a:extLst>
              <a:ext uri="{FF2B5EF4-FFF2-40B4-BE49-F238E27FC236}">
                <a16:creationId xmlns:a16="http://schemas.microsoft.com/office/drawing/2014/main" id="{22A06608-633B-9540-8274-4B6953A5A88C}"/>
              </a:ext>
              <a:ext uri="{C183D7F6-B498-43B3-948B-1728B52AA6E4}">
                <adec:decorative xmlns:adec="http://schemas.microsoft.com/office/drawing/2017/decorative" val="1"/>
              </a:ext>
            </a:extLst>
          </p:cNvPr>
          <p:cNvSpPr/>
          <p:nvPr userDrawn="1"/>
        </p:nvSpPr>
        <p:spPr bwMode="auto">
          <a:xfrm>
            <a:off x="9259553" y="4399850"/>
            <a:ext cx="2586718" cy="20117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008C72"/>
              </a:soli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0E7E8653-2107-C34F-9296-260CA231B8F0}"/>
              </a:ext>
            </a:extLst>
          </p:cNvPr>
          <p:cNvSpPr>
            <a:spLocks noGrp="1"/>
          </p:cNvSpPr>
          <p:nvPr>
            <p:ph type="body" sz="quarter" idx="25" hasCustomPrompt="1"/>
          </p:nvPr>
        </p:nvSpPr>
        <p:spPr>
          <a:xfrm>
            <a:off x="9259553" y="4576995"/>
            <a:ext cx="2586718" cy="1225280"/>
          </a:xfrm>
          <a:prstGeom prst="rect">
            <a:avLst/>
          </a:prstGeom>
        </p:spPr>
        <p:txBody>
          <a:bodyPr lIns="0" tIns="0" rIns="0" bIns="0" anchor="ctr" anchorCtr="0">
            <a:noAutofit/>
          </a:bodyPr>
          <a:lstStyle>
            <a:lvl1pPr marL="0" indent="0" algn="ctr">
              <a:buNone/>
              <a:defRPr sz="10199" b="1" i="0" spc="-51" baseline="0">
                <a:solidFill>
                  <a:schemeClr val="bg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3" name="Text Placeholder 8">
            <a:extLst>
              <a:ext uri="{FF2B5EF4-FFF2-40B4-BE49-F238E27FC236}">
                <a16:creationId xmlns:a16="http://schemas.microsoft.com/office/drawing/2014/main" id="{419FE9F9-DA8A-3840-BAED-6A46621DABE9}"/>
              </a:ext>
            </a:extLst>
          </p:cNvPr>
          <p:cNvSpPr>
            <a:spLocks noGrp="1"/>
          </p:cNvSpPr>
          <p:nvPr>
            <p:ph type="body" sz="quarter" idx="26" hasCustomPrompt="1"/>
          </p:nvPr>
        </p:nvSpPr>
        <p:spPr>
          <a:xfrm>
            <a:off x="9368805" y="5844388"/>
            <a:ext cx="2351501" cy="219740"/>
          </a:xfrm>
          <a:prstGeom prst="rect">
            <a:avLst/>
          </a:prstGeom>
        </p:spPr>
        <p:txBody>
          <a:bodyPr lIns="0" tIns="0" rIns="0" bIns="0"/>
          <a:lstStyle>
            <a:lvl1pPr marL="0" indent="0" algn="ctr">
              <a:buNone/>
              <a:defRPr sz="1428" b="0" i="0" u="none">
                <a:solidFill>
                  <a:schemeClr val="bg2"/>
                </a:solidFill>
                <a:latin typeface="+mn-lt"/>
                <a:cs typeface="Segoe UI Semibold" panose="020B0502040204020203" pitchFamily="34" charset="0"/>
              </a:defRPr>
            </a:lvl1pPr>
          </a:lstStyle>
          <a:p>
            <a:pPr lvl="0"/>
            <a:r>
              <a:rPr lang="en-US"/>
              <a:t>Caption, 14pt</a:t>
            </a:r>
          </a:p>
        </p:txBody>
      </p:sp>
      <p:sp>
        <p:nvSpPr>
          <p:cNvPr id="14" name="Rectangle 13">
            <a:extLst>
              <a:ext uri="{FF2B5EF4-FFF2-40B4-BE49-F238E27FC236}">
                <a16:creationId xmlns:a16="http://schemas.microsoft.com/office/drawing/2014/main" id="{FCE7180A-1FFD-EF4C-B65C-7474DABE26F2}"/>
              </a:ext>
              <a:ext uri="{C183D7F6-B498-43B3-948B-1728B52AA6E4}">
                <adec:decorative xmlns:adec="http://schemas.microsoft.com/office/drawing/2017/decorative" val="1"/>
              </a:ext>
            </a:extLst>
          </p:cNvPr>
          <p:cNvSpPr/>
          <p:nvPr userDrawn="1"/>
        </p:nvSpPr>
        <p:spPr bwMode="auto">
          <a:xfrm>
            <a:off x="9259553" y="2052725"/>
            <a:ext cx="2586718" cy="201179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chemeClr val="tx2"/>
              </a:solidFill>
              <a:ea typeface="Segoe UI" pitchFamily="34" charset="0"/>
              <a:cs typeface="Segoe UI" pitchFamily="34" charset="0"/>
            </a:endParaRPr>
          </a:p>
        </p:txBody>
      </p:sp>
      <p:sp>
        <p:nvSpPr>
          <p:cNvPr id="15" name="Text Placeholder 4">
            <a:extLst>
              <a:ext uri="{FF2B5EF4-FFF2-40B4-BE49-F238E27FC236}">
                <a16:creationId xmlns:a16="http://schemas.microsoft.com/office/drawing/2014/main" id="{21250F2F-FB0F-4843-8442-F676C45817D5}"/>
              </a:ext>
            </a:extLst>
          </p:cNvPr>
          <p:cNvSpPr>
            <a:spLocks noGrp="1"/>
          </p:cNvSpPr>
          <p:nvPr>
            <p:ph type="body" sz="quarter" idx="27" hasCustomPrompt="1"/>
          </p:nvPr>
        </p:nvSpPr>
        <p:spPr>
          <a:xfrm>
            <a:off x="9259553" y="2229869"/>
            <a:ext cx="2586718" cy="1225280"/>
          </a:xfrm>
          <a:prstGeom prst="rect">
            <a:avLst/>
          </a:prstGeom>
        </p:spPr>
        <p:txBody>
          <a:bodyPr lIns="0" tIns="0" rIns="0" bIns="0" anchor="ctr" anchorCtr="0">
            <a:noAutofit/>
          </a:bodyPr>
          <a:lstStyle>
            <a:lvl1pPr marL="0" indent="0" algn="ctr">
              <a:buNone/>
              <a:defRPr sz="10199" b="1" i="0" spc="-51" baseline="0">
                <a:solidFill>
                  <a:srgbClr val="F2F2F2"/>
                </a:solidFill>
                <a:latin typeface="+mj-lt"/>
                <a:cs typeface="Segoe UI Semibold" panose="020B0502040204020203" pitchFamily="34" charset="0"/>
              </a:defRPr>
            </a:lvl1pPr>
            <a:lvl2pPr>
              <a:defRPr sz="35697">
                <a:latin typeface="Segoe UI" panose="020B0502040204020203" pitchFamily="34" charset="0"/>
                <a:cs typeface="Segoe UI" panose="020B0502040204020203" pitchFamily="34" charset="0"/>
              </a:defRPr>
            </a:lvl2pPr>
            <a:lvl3pPr>
              <a:defRPr sz="35697">
                <a:latin typeface="Segoe UI" panose="020B0502040204020203" pitchFamily="34" charset="0"/>
                <a:cs typeface="Segoe UI" panose="020B0502040204020203" pitchFamily="34" charset="0"/>
              </a:defRPr>
            </a:lvl3pPr>
            <a:lvl4pPr>
              <a:defRPr sz="35697">
                <a:latin typeface="Segoe UI" panose="020B0502040204020203" pitchFamily="34" charset="0"/>
                <a:cs typeface="Segoe UI" panose="020B0502040204020203" pitchFamily="34" charset="0"/>
              </a:defRPr>
            </a:lvl4pPr>
            <a:lvl5pPr>
              <a:defRPr sz="35697">
                <a:latin typeface="Segoe UI" panose="020B0502040204020203" pitchFamily="34" charset="0"/>
                <a:cs typeface="Segoe UI" panose="020B0502040204020203" pitchFamily="34" charset="0"/>
              </a:defRPr>
            </a:lvl5pPr>
          </a:lstStyle>
          <a:p>
            <a:pPr lvl="0"/>
            <a:r>
              <a:rPr lang="en-US"/>
              <a:t>#</a:t>
            </a:r>
          </a:p>
        </p:txBody>
      </p:sp>
      <p:sp>
        <p:nvSpPr>
          <p:cNvPr id="16" name="Text Placeholder 8">
            <a:extLst>
              <a:ext uri="{FF2B5EF4-FFF2-40B4-BE49-F238E27FC236}">
                <a16:creationId xmlns:a16="http://schemas.microsoft.com/office/drawing/2014/main" id="{B2DC8F8F-0316-FB4C-A372-D010540D45B7}"/>
              </a:ext>
            </a:extLst>
          </p:cNvPr>
          <p:cNvSpPr>
            <a:spLocks noGrp="1"/>
          </p:cNvSpPr>
          <p:nvPr>
            <p:ph type="body" sz="quarter" idx="28" hasCustomPrompt="1"/>
          </p:nvPr>
        </p:nvSpPr>
        <p:spPr>
          <a:xfrm>
            <a:off x="9368805" y="3497262"/>
            <a:ext cx="2351501" cy="219740"/>
          </a:xfrm>
          <a:prstGeom prst="rect">
            <a:avLst/>
          </a:prstGeom>
        </p:spPr>
        <p:txBody>
          <a:bodyPr lIns="0" tIns="0" rIns="0" bIns="0"/>
          <a:lstStyle>
            <a:lvl1pPr marL="0" indent="0" algn="ctr">
              <a:buNone/>
              <a:defRPr sz="1428" b="0" i="0" u="none">
                <a:solidFill>
                  <a:srgbClr val="F2F2F2"/>
                </a:solidFill>
                <a:latin typeface="+mn-lt"/>
                <a:cs typeface="Segoe UI Semibold" panose="020B0502040204020203" pitchFamily="34" charset="0"/>
              </a:defRPr>
            </a:lvl1pPr>
          </a:lstStyle>
          <a:p>
            <a:pPr lvl="0"/>
            <a:r>
              <a:rPr lang="en-US"/>
              <a:t>Caption, 14pt</a:t>
            </a:r>
          </a:p>
        </p:txBody>
      </p:sp>
      <p:sp>
        <p:nvSpPr>
          <p:cNvPr id="19" name="Title 1">
            <a:extLst>
              <a:ext uri="{FF2B5EF4-FFF2-40B4-BE49-F238E27FC236}">
                <a16:creationId xmlns:a16="http://schemas.microsoft.com/office/drawing/2014/main" id="{731C03C1-FA33-7145-8A06-233150C0F092}"/>
              </a:ext>
            </a:extLst>
          </p:cNvPr>
          <p:cNvSpPr>
            <a:spLocks noGrp="1"/>
          </p:cNvSpPr>
          <p:nvPr>
            <p:ph type="title" hasCustomPrompt="1"/>
          </p:nvPr>
        </p:nvSpPr>
        <p:spPr>
          <a:xfrm>
            <a:off x="600058" y="582878"/>
            <a:ext cx="5469395" cy="439465"/>
          </a:xfrm>
          <a:prstGeom prst="rect">
            <a:avLst/>
          </a:prstGeom>
        </p:spPr>
        <p:txBody>
          <a:bodyPr wrap="square" lIns="0" tIns="0" rIns="0" bIns="0">
            <a:spAutoFit/>
          </a:bodyPr>
          <a:lstStyle>
            <a:lvl1pPr marL="4662">
              <a:lnSpc>
                <a:spcPct val="100000"/>
              </a:lnSpc>
              <a:defRPr sz="2856" b="0" i="0" cap="none" baseline="0">
                <a:solidFill>
                  <a:schemeClr val="bg2"/>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3044342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54F4A0B-C8F5-4780-8932-59C62EFF72E9}"/>
              </a:ext>
            </a:extLst>
          </p:cNvPr>
          <p:cNvPicPr>
            <a:picLocks noChangeAspect="1"/>
          </p:cNvPicPr>
          <p:nvPr userDrawn="1"/>
        </p:nvPicPr>
        <p:blipFill>
          <a:blip r:embed="rId3"/>
          <a:stretch>
            <a:fillRect/>
          </a:stretch>
        </p:blipFill>
        <p:spPr>
          <a:xfrm>
            <a:off x="6753247" y="808581"/>
            <a:ext cx="4362840" cy="5385459"/>
          </a:xfrm>
          <a:prstGeom prst="rect">
            <a:avLst/>
          </a:prstGeom>
        </p:spPr>
      </p:pic>
    </p:spTree>
    <p:extLst>
      <p:ext uri="{BB962C8B-B14F-4D97-AF65-F5344CB8AC3E}">
        <p14:creationId xmlns:p14="http://schemas.microsoft.com/office/powerpoint/2010/main" val="1748573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5" name="Title 1"/>
          <p:cNvSpPr>
            <a:spLocks noGrp="1"/>
          </p:cNvSpPr>
          <p:nvPr>
            <p:ph type="title" hasCustomPrompt="1"/>
          </p:nvPr>
        </p:nvSpPr>
        <p:spPr>
          <a:xfrm>
            <a:off x="274702" y="1964121"/>
            <a:ext cx="7315200" cy="3066283"/>
          </a:xfrm>
          <a:noFill/>
        </p:spPr>
        <p:txBody>
          <a:bodyPr lIns="146304" tIns="91440" rIns="146304" bIns="91440" anchor="ctr" anchorCtr="0"/>
          <a:lstStyle>
            <a:lvl1pPr>
              <a:defRPr sz="5400" spc="-100" baseline="0">
                <a:gradFill>
                  <a:gsLst>
                    <a:gs pos="62564">
                      <a:schemeClr val="tx1"/>
                    </a:gs>
                    <a:gs pos="55000">
                      <a:schemeClr val="tx1"/>
                    </a:gs>
                  </a:gsLst>
                  <a:lin ang="5400000" scaled="0"/>
                </a:gradFill>
              </a:defRPr>
            </a:lvl1pPr>
          </a:lstStyle>
          <a:p>
            <a:r>
              <a:rPr lang="en-US"/>
              <a:t>Thank you.</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18941475"/>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5848337"/>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 - Square Photo ">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EE9C6AE-D416-47EC-8BC3-787B09B123F3}"/>
              </a:ext>
            </a:extLst>
          </p:cNvPr>
          <p:cNvSpPr>
            <a:spLocks noGrp="1"/>
          </p:cNvSpPr>
          <p:nvPr>
            <p:ph type="pic" sz="quarter" idx="13"/>
          </p:nvPr>
        </p:nvSpPr>
        <p:spPr>
          <a:xfrm>
            <a:off x="0" y="0"/>
            <a:ext cx="12436475" cy="6994525"/>
          </a:xfrm>
        </p:spPr>
        <p:txBody>
          <a:bodyPr/>
          <a:lstStyle/>
          <a:p>
            <a:endParaRPr lang="en-US"/>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5915" y="2621303"/>
            <a:ext cx="4241746" cy="565091"/>
          </a:xfrm>
        </p:spPr>
        <p:txBody>
          <a:bodyPr anchor="b"/>
          <a:lstStyle>
            <a:lvl1pPr>
              <a:defRPr/>
            </a:lvl1pPr>
          </a:lstStyle>
          <a:p>
            <a:r>
              <a:rPr lang="en-US"/>
              <a:t>layout </a:t>
            </a:r>
          </a:p>
        </p:txBody>
      </p:sp>
      <p:sp>
        <p:nvSpPr>
          <p:cNvPr id="2" name="TextBox 1">
            <a:extLst>
              <a:ext uri="{FF2B5EF4-FFF2-40B4-BE49-F238E27FC236}">
                <a16:creationId xmlns:a16="http://schemas.microsoft.com/office/drawing/2014/main" id="{0C7B0F80-3EF0-436E-83CD-E3A1BE2C8481}"/>
              </a:ext>
            </a:extLst>
          </p:cNvPr>
          <p:cNvSpPr txBox="1"/>
          <p:nvPr userDrawn="1"/>
        </p:nvSpPr>
        <p:spPr>
          <a:xfrm>
            <a:off x="595915" y="1955551"/>
            <a:ext cx="4321248" cy="492443"/>
          </a:xfrm>
          <a:prstGeom prst="rect">
            <a:avLst/>
          </a:prstGeom>
          <a:noFill/>
        </p:spPr>
        <p:txBody>
          <a:bodyPr wrap="none" lIns="0" tIns="0" rIns="0" bIns="0" rtlCol="0">
            <a:spAutoFit/>
          </a:bodyPr>
          <a:lstStyle/>
          <a:p>
            <a:pPr algn="l"/>
            <a:r>
              <a:rPr lang="en-US" sz="3200">
                <a:solidFill>
                  <a:schemeClr val="accent4"/>
                </a:solidFill>
                <a:latin typeface="+mj-lt"/>
              </a:rPr>
              <a:t>PARTNER OF THE YEAR</a:t>
            </a:r>
          </a:p>
        </p:txBody>
      </p:sp>
      <p:sp>
        <p:nvSpPr>
          <p:cNvPr id="9" name="Text Placeholder 8">
            <a:extLst>
              <a:ext uri="{FF2B5EF4-FFF2-40B4-BE49-F238E27FC236}">
                <a16:creationId xmlns:a16="http://schemas.microsoft.com/office/drawing/2014/main" id="{9E18C7C2-95F3-4969-8BA6-87A6D5C5DAB1}"/>
              </a:ext>
            </a:extLst>
          </p:cNvPr>
          <p:cNvSpPr>
            <a:spLocks noGrp="1"/>
          </p:cNvSpPr>
          <p:nvPr>
            <p:ph type="body" sz="quarter" idx="12"/>
          </p:nvPr>
        </p:nvSpPr>
        <p:spPr>
          <a:xfrm>
            <a:off x="584200" y="3389966"/>
            <a:ext cx="4252913" cy="1538883"/>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861836"/>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5915" y="2621303"/>
            <a:ext cx="4241746" cy="565091"/>
          </a:xfrm>
        </p:spPr>
        <p:txBody>
          <a:bodyPr anchor="b"/>
          <a:lstStyle>
            <a:lvl1pPr>
              <a:defRPr/>
            </a:lvl1pPr>
          </a:lstStyle>
          <a:p>
            <a:r>
              <a:rPr lang="en-US"/>
              <a:t>layout </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extBox 1">
            <a:extLst>
              <a:ext uri="{FF2B5EF4-FFF2-40B4-BE49-F238E27FC236}">
                <a16:creationId xmlns:a16="http://schemas.microsoft.com/office/drawing/2014/main" id="{0C7B0F80-3EF0-436E-83CD-E3A1BE2C8481}"/>
              </a:ext>
            </a:extLst>
          </p:cNvPr>
          <p:cNvSpPr txBox="1"/>
          <p:nvPr userDrawn="1"/>
        </p:nvSpPr>
        <p:spPr>
          <a:xfrm>
            <a:off x="595915" y="1955551"/>
            <a:ext cx="4321248" cy="492443"/>
          </a:xfrm>
          <a:prstGeom prst="rect">
            <a:avLst/>
          </a:prstGeom>
          <a:noFill/>
        </p:spPr>
        <p:txBody>
          <a:bodyPr wrap="none" lIns="0" tIns="0" rIns="0" bIns="0" rtlCol="0">
            <a:spAutoFit/>
          </a:bodyPr>
          <a:lstStyle/>
          <a:p>
            <a:pPr algn="l"/>
            <a:r>
              <a:rPr lang="en-US" sz="3200">
                <a:solidFill>
                  <a:schemeClr val="accent1"/>
                </a:solidFill>
                <a:latin typeface="+mj-lt"/>
              </a:rPr>
              <a:t>PARTNER OF THE YEAR</a:t>
            </a:r>
          </a:p>
        </p:txBody>
      </p:sp>
      <p:sp>
        <p:nvSpPr>
          <p:cNvPr id="9" name="Text Placeholder 8">
            <a:extLst>
              <a:ext uri="{FF2B5EF4-FFF2-40B4-BE49-F238E27FC236}">
                <a16:creationId xmlns:a16="http://schemas.microsoft.com/office/drawing/2014/main" id="{9E18C7C2-95F3-4969-8BA6-87A6D5C5DAB1}"/>
              </a:ext>
            </a:extLst>
          </p:cNvPr>
          <p:cNvSpPr>
            <a:spLocks noGrp="1"/>
          </p:cNvSpPr>
          <p:nvPr>
            <p:ph type="body" sz="quarter" idx="12"/>
          </p:nvPr>
        </p:nvSpPr>
        <p:spPr>
          <a:xfrm>
            <a:off x="584200" y="3389966"/>
            <a:ext cx="4252913" cy="1538883"/>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325114"/>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5915" y="2621303"/>
            <a:ext cx="4241746" cy="565091"/>
          </a:xfrm>
        </p:spPr>
        <p:txBody>
          <a:bodyPr anchor="b"/>
          <a:lstStyle>
            <a:lvl1pPr>
              <a:defRPr/>
            </a:lvl1pPr>
          </a:lstStyle>
          <a:p>
            <a:r>
              <a:rPr lang="en-US"/>
              <a:t>layout </a:t>
            </a:r>
          </a:p>
        </p:txBody>
      </p:sp>
      <p:sp>
        <p:nvSpPr>
          <p:cNvPr id="2" name="TextBox 1">
            <a:extLst>
              <a:ext uri="{FF2B5EF4-FFF2-40B4-BE49-F238E27FC236}">
                <a16:creationId xmlns:a16="http://schemas.microsoft.com/office/drawing/2014/main" id="{0C7B0F80-3EF0-436E-83CD-E3A1BE2C8481}"/>
              </a:ext>
            </a:extLst>
          </p:cNvPr>
          <p:cNvSpPr txBox="1"/>
          <p:nvPr userDrawn="1"/>
        </p:nvSpPr>
        <p:spPr>
          <a:xfrm>
            <a:off x="595915" y="1955551"/>
            <a:ext cx="4321248" cy="492443"/>
          </a:xfrm>
          <a:prstGeom prst="rect">
            <a:avLst/>
          </a:prstGeom>
          <a:noFill/>
        </p:spPr>
        <p:txBody>
          <a:bodyPr wrap="none" lIns="0" tIns="0" rIns="0" bIns="0" rtlCol="0">
            <a:spAutoFit/>
          </a:bodyPr>
          <a:lstStyle/>
          <a:p>
            <a:pPr algn="l"/>
            <a:r>
              <a:rPr lang="en-US" sz="3200">
                <a:solidFill>
                  <a:schemeClr val="accent1"/>
                </a:solidFill>
                <a:latin typeface="+mj-lt"/>
              </a:rPr>
              <a:t>PARTNER OF THE YEAR</a:t>
            </a:r>
          </a:p>
        </p:txBody>
      </p:sp>
      <p:sp>
        <p:nvSpPr>
          <p:cNvPr id="10" name="Text Placeholder 3">
            <a:extLst>
              <a:ext uri="{FF2B5EF4-FFF2-40B4-BE49-F238E27FC236}">
                <a16:creationId xmlns:a16="http://schemas.microsoft.com/office/drawing/2014/main" id="{3077FCB1-91E5-4532-8FA1-56AF5A1552D4}"/>
              </a:ext>
            </a:extLst>
          </p:cNvPr>
          <p:cNvSpPr>
            <a:spLocks noGrp="1"/>
          </p:cNvSpPr>
          <p:nvPr>
            <p:ph type="body" sz="quarter" idx="10"/>
          </p:nvPr>
        </p:nvSpPr>
        <p:spPr>
          <a:xfrm>
            <a:off x="591771" y="3361099"/>
            <a:ext cx="4245890" cy="307777"/>
          </a:xfrm>
        </p:spPr>
        <p:txBody>
          <a:bodyPr/>
          <a:lstStyle>
            <a:lvl1pPr marL="0" indent="0">
              <a:buNone/>
              <a:defRPr sz="2000">
                <a:solidFill>
                  <a:schemeClr val="accent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129456910"/>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451755" y="0"/>
            <a:ext cx="6995518"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Text Placeholder 10">
            <a:extLst>
              <a:ext uri="{FF2B5EF4-FFF2-40B4-BE49-F238E27FC236}">
                <a16:creationId xmlns:a16="http://schemas.microsoft.com/office/drawing/2014/main" id="{6582DCB4-FE93-4575-81D9-B2004E59050C}"/>
              </a:ext>
            </a:extLst>
          </p:cNvPr>
          <p:cNvSpPr>
            <a:spLocks noGrp="1"/>
          </p:cNvSpPr>
          <p:nvPr>
            <p:ph type="body" sz="quarter" idx="13"/>
          </p:nvPr>
        </p:nvSpPr>
        <p:spPr>
          <a:xfrm>
            <a:off x="600059" y="3843581"/>
            <a:ext cx="4241746" cy="2404871"/>
          </a:xfrm>
        </p:spPr>
        <p:txBody>
          <a:bodyPr lIns="0" rIns="0"/>
          <a:lstStyle>
            <a:lvl1pPr marL="0" indent="0">
              <a:spcAft>
                <a:spcPts val="600"/>
              </a:spcAft>
              <a:buNone/>
              <a:defRPr sz="18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888F25D3-B4D7-4AA1-8604-4CB1E87D7687}"/>
              </a:ext>
            </a:extLst>
          </p:cNvPr>
          <p:cNvSpPr>
            <a:spLocks noGrp="1"/>
          </p:cNvSpPr>
          <p:nvPr>
            <p:ph type="body" sz="quarter" idx="10"/>
          </p:nvPr>
        </p:nvSpPr>
        <p:spPr>
          <a:xfrm>
            <a:off x="591771" y="3361099"/>
            <a:ext cx="4245890" cy="307777"/>
          </a:xfrm>
        </p:spPr>
        <p:txBody>
          <a:bodyPr/>
          <a:lstStyle>
            <a:lvl1pPr marL="0" indent="0">
              <a:buNone/>
              <a:defRPr sz="2000" b="1">
                <a:solidFill>
                  <a:schemeClr val="accent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464043618"/>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9997184"/>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 Square Photo ">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582DCB4-FE93-4575-81D9-B2004E59050C}"/>
              </a:ext>
            </a:extLst>
          </p:cNvPr>
          <p:cNvSpPr>
            <a:spLocks noGrp="1"/>
          </p:cNvSpPr>
          <p:nvPr>
            <p:ph type="body" sz="quarter" idx="13"/>
          </p:nvPr>
        </p:nvSpPr>
        <p:spPr>
          <a:xfrm>
            <a:off x="6335384" y="1435100"/>
            <a:ext cx="5274004" cy="1735860"/>
          </a:xfrm>
        </p:spPr>
        <p:txBody>
          <a:bodyPr lIns="0" rIns="0"/>
          <a:lstStyle>
            <a:lvl1pPr marL="0" indent="0">
              <a:spcBef>
                <a:spcPts val="2400"/>
              </a:spcBef>
              <a:spcAft>
                <a:spcPts val="600"/>
              </a:spcAft>
              <a:buNone/>
              <a:defRPr lang="en-US" sz="2800" kern="1200" spc="0" baseline="0" dirty="0" smtClean="0">
                <a:solidFill>
                  <a:schemeClr val="accent1"/>
                </a:solidFill>
                <a:latin typeface="+mn-lt"/>
                <a:ea typeface="+mn-ea"/>
                <a:cs typeface="Segoe UI" panose="020B0502040204020203" pitchFamily="34" charset="0"/>
              </a:defRPr>
            </a:lvl1pPr>
            <a:lvl2pPr marL="0" indent="0">
              <a:spcAft>
                <a:spcPts val="600"/>
              </a:spcAft>
              <a:buNone/>
              <a:defRPr sz="20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E696816-273A-4851-89D9-FB3CF8C490AE}"/>
              </a:ext>
            </a:extLst>
          </p:cNvPr>
          <p:cNvSpPr>
            <a:spLocks noGrp="1"/>
          </p:cNvSpPr>
          <p:nvPr>
            <p:ph type="title"/>
          </p:nvPr>
        </p:nvSpPr>
        <p:spPr>
          <a:xfrm>
            <a:off x="4845949" y="466301"/>
            <a:ext cx="6993574"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64106298"/>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Tree>
    <p:extLst>
      <p:ext uri="{BB962C8B-B14F-4D97-AF65-F5344CB8AC3E}">
        <p14:creationId xmlns:p14="http://schemas.microsoft.com/office/powerpoint/2010/main" val="163005020"/>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7554401"/>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8" name="TextBox 7"/>
          <p:cNvSpPr txBox="1"/>
          <p:nvPr/>
        </p:nvSpPr>
        <p:spPr>
          <a:xfrm>
            <a:off x="11961277" y="6634551"/>
            <a:ext cx="587340" cy="489365"/>
          </a:xfrm>
          <a:prstGeom prst="rect">
            <a:avLst/>
          </a:prstGeom>
          <a:noFill/>
        </p:spPr>
        <p:txBody>
          <a:bodyPr wrap="none" lIns="182854" tIns="146283" rIns="182854" bIns="146283" rtlCol="0">
            <a:spAutoFit/>
          </a:bodyPr>
          <a:lstStyle/>
          <a:p>
            <a:pPr>
              <a:lnSpc>
                <a:spcPct val="90000"/>
              </a:lnSpc>
            </a:pPr>
            <a:fld id="{4167CFA7-8DFF-4EA0-9C04-03523156B09D}" type="slidenum">
              <a:rPr lang="en-US" sz="1399" smtClean="0">
                <a:gradFill>
                  <a:gsLst>
                    <a:gs pos="2917">
                      <a:schemeClr val="tx1"/>
                    </a:gs>
                    <a:gs pos="30000">
                      <a:schemeClr val="tx1"/>
                    </a:gs>
                  </a:gsLst>
                  <a:lin ang="5400000" scaled="0"/>
                </a:gradFill>
              </a:rPr>
              <a:t>‹#›</a:t>
            </a:fld>
            <a:endParaRPr lang="en-US" sz="1399">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5E082937-9CF9-440F-8D4D-7D6644EAAB0B}"/>
              </a:ext>
            </a:extLst>
          </p:cNvPr>
          <p:cNvSpPr txBox="1"/>
          <p:nvPr userDrawn="1"/>
        </p:nvSpPr>
        <p:spPr>
          <a:xfrm>
            <a:off x="4946074" y="6634551"/>
            <a:ext cx="1755930" cy="447815"/>
          </a:xfrm>
          <a:prstGeom prst="rect">
            <a:avLst/>
          </a:prstGeom>
          <a:noFill/>
        </p:spPr>
        <p:txBody>
          <a:bodyPr wrap="none" lIns="182880" tIns="146304" rIns="182880" bIns="146304" rtlCol="0">
            <a:spAutoFit/>
          </a:bodyPr>
          <a:lstStyle/>
          <a:p>
            <a:pPr>
              <a:lnSpc>
                <a:spcPct val="90000"/>
              </a:lnSpc>
            </a:pPr>
            <a:r>
              <a:rPr lang="en-US" sz="110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73772187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1577890"/>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0426736"/>
      </p:ext>
    </p:extLst>
  </p:cSld>
  <p:clrMapOvr>
    <a:masterClrMapping/>
  </p:clrMapOvr>
  <p:transition>
    <p:fade/>
  </p:transition>
  <p:hf hdr="0" ftr="0" dt="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460614"/>
      </p:ext>
    </p:extLst>
  </p:cSld>
  <p:clrMapOvr>
    <a:masterClrMapping/>
  </p:clrMapOvr>
  <p:transition>
    <p:fade/>
  </p:transition>
  <p:hf hdr="0" ftr="0" dt="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0932964"/>
      </p:ext>
    </p:extLst>
  </p:cSld>
  <p:clrMapOvr>
    <a:masterClrMapping/>
  </p:clrMapOvr>
  <p:transition>
    <p:fade/>
  </p:transition>
  <p:hf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2310678"/>
      </p:ext>
    </p:extLst>
  </p:cSld>
  <p:clrMapOvr>
    <a:masterClrMapping/>
  </p:clrMapOvr>
  <p:transition>
    <p:fade/>
  </p:transition>
  <p:hf hdr="0" ftr="0" dt="0"/>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7173471"/>
      </p:ext>
    </p:extLst>
  </p:cSld>
  <p:clrMapOvr>
    <a:masterClrMapping/>
  </p:clrMapOvr>
  <p:transition>
    <p:fade/>
  </p:transition>
  <p:hf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615757752"/>
      </p:ext>
    </p:extLst>
  </p:cSld>
  <p:clrMapOvr>
    <a:masterClrMapping/>
  </p:clrMapOvr>
  <p:transition>
    <p:fade/>
  </p:transition>
  <p:hf hdr="0" ftr="0" dt="0"/>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608782"/>
      </p:ext>
    </p:extLst>
  </p:cSld>
  <p:clrMapOvr>
    <a:masterClrMapping/>
  </p:clrMapOvr>
  <p:transition>
    <p:fade/>
  </p:transition>
  <p:hf hdr="0" ftr="0" dt="0"/>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735961860"/>
      </p:ext>
    </p:extLst>
  </p:cSld>
  <p:clrMapOvr>
    <a:masterClrMapping/>
  </p:clrMapOvr>
  <p:transition>
    <p:fade/>
  </p:transition>
  <p:hf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475824964"/>
      </p:ext>
    </p:extLst>
  </p:cSld>
  <p:clrMapOvr>
    <a:masterClrMapping/>
  </p:clrMapOvr>
  <p:transition>
    <p:fade/>
  </p:transition>
  <p:hf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8" name="TextBox 7"/>
          <p:cNvSpPr txBox="1"/>
          <p:nvPr/>
        </p:nvSpPr>
        <p:spPr>
          <a:xfrm>
            <a:off x="11849135" y="6505161"/>
            <a:ext cx="587340" cy="489365"/>
          </a:xfrm>
          <a:prstGeom prst="rect">
            <a:avLst/>
          </a:prstGeom>
          <a:noFill/>
        </p:spPr>
        <p:txBody>
          <a:bodyPr wrap="none" lIns="182854" tIns="146283" rIns="182854" bIns="146283" rtlCol="0">
            <a:spAutoFit/>
          </a:bodyPr>
          <a:lstStyle/>
          <a:p>
            <a:pPr>
              <a:lnSpc>
                <a:spcPct val="90000"/>
              </a:lnSpc>
            </a:pPr>
            <a:fld id="{4167CFA7-8DFF-4EA0-9C04-03523156B09D}" type="slidenum">
              <a:rPr lang="en-US" sz="1399" smtClean="0">
                <a:gradFill>
                  <a:gsLst>
                    <a:gs pos="2917">
                      <a:schemeClr val="tx1"/>
                    </a:gs>
                    <a:gs pos="30000">
                      <a:schemeClr val="tx1"/>
                    </a:gs>
                  </a:gsLst>
                  <a:lin ang="5400000" scaled="0"/>
                </a:gradFill>
              </a:rPr>
              <a:t>‹#›</a:t>
            </a:fld>
            <a:endParaRPr lang="en-US" sz="1399">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7285669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585363"/>
      </p:ext>
    </p:extLst>
  </p:cSld>
  <p:clrMapOvr>
    <a:masterClrMapping/>
  </p:clrMapOvr>
  <p:transition>
    <p:fade/>
  </p:transition>
  <p:hf hdr="0" ftr="0" dt="0"/>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76887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66872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4161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47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137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36737"/>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8266906"/>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84701923"/>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0873106"/>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742104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3218173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737255"/>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0_COVER">
    <p:bg>
      <p:bgPr>
        <a:solidFill>
          <a:srgbClr val="000000"/>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623"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22213" y="5247932"/>
            <a:ext cx="8239938" cy="272633"/>
          </a:xfrm>
        </p:spPr>
        <p:txBody>
          <a:bodyPr lIns="0" tIns="0" rIns="0" bIns="0">
            <a:noAutofit/>
          </a:bodyPr>
          <a:lstStyle>
            <a:lvl1pPr marL="0" indent="0" algn="l" defTabSz="508623"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22213" y="1682496"/>
            <a:ext cx="6628819" cy="3565436"/>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7" y="23160"/>
            <a:ext cx="2177513" cy="975815"/>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7803747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6_Section Title Accent Color 1">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050023-C35B-4A48-A081-1FBE34D063F3}"/>
              </a:ext>
            </a:extLst>
          </p:cNvPr>
          <p:cNvSpPr>
            <a:spLocks noGrp="1"/>
          </p:cNvSpPr>
          <p:nvPr>
            <p:ph type="body" sz="quarter" idx="14" hasCustomPrompt="1"/>
          </p:nvPr>
        </p:nvSpPr>
        <p:spPr>
          <a:xfrm>
            <a:off x="400479" y="2479445"/>
            <a:ext cx="11635577" cy="2167240"/>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6599"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4" name="Text Placeholder 2">
            <a:extLst>
              <a:ext uri="{FF2B5EF4-FFF2-40B4-BE49-F238E27FC236}">
                <a16:creationId xmlns:a16="http://schemas.microsoft.com/office/drawing/2014/main" id="{4B9F7745-49A6-4511-8467-A8915E48D944}"/>
              </a:ext>
            </a:extLst>
          </p:cNvPr>
          <p:cNvSpPr>
            <a:spLocks noGrp="1"/>
          </p:cNvSpPr>
          <p:nvPr>
            <p:ph type="body" sz="quarter" idx="17" hasCustomPrompt="1"/>
          </p:nvPr>
        </p:nvSpPr>
        <p:spPr>
          <a:xfrm>
            <a:off x="436409" y="1899514"/>
            <a:ext cx="11567749" cy="412428"/>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1800" b="0" kern="1200" cap="all" spc="2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Overline</a:t>
            </a:r>
          </a:p>
        </p:txBody>
      </p:sp>
      <p:sp>
        <p:nvSpPr>
          <p:cNvPr id="6" name="Rectangle 5">
            <a:extLst>
              <a:ext uri="{FF2B5EF4-FFF2-40B4-BE49-F238E27FC236}">
                <a16:creationId xmlns:a16="http://schemas.microsoft.com/office/drawing/2014/main" id="{802BF246-1472-4744-9FAC-F3B901080C2C}"/>
              </a:ext>
            </a:extLst>
          </p:cNvPr>
          <p:cNvSpPr/>
          <p:nvPr userDrawn="1"/>
        </p:nvSpPr>
        <p:spPr bwMode="auto">
          <a:xfrm>
            <a:off x="0" y="5723287"/>
            <a:ext cx="12436475" cy="12712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0E04433A-605A-4BB1-BFEB-25E6297EED3A}"/>
              </a:ext>
            </a:extLst>
          </p:cNvPr>
          <p:cNvGrpSpPr/>
          <p:nvPr userDrawn="1"/>
        </p:nvGrpSpPr>
        <p:grpSpPr>
          <a:xfrm>
            <a:off x="400480" y="6202711"/>
            <a:ext cx="1345304" cy="290948"/>
            <a:chOff x="400480" y="6202711"/>
            <a:chExt cx="1345304" cy="290948"/>
          </a:xfrm>
        </p:grpSpPr>
        <p:pic>
          <p:nvPicPr>
            <p:cNvPr id="7" name="Picture 6">
              <a:extLst>
                <a:ext uri="{FF2B5EF4-FFF2-40B4-BE49-F238E27FC236}">
                  <a16:creationId xmlns:a16="http://schemas.microsoft.com/office/drawing/2014/main" id="{816FA2F2-6019-4444-9818-D042045B57BF}"/>
                </a:ext>
              </a:extLst>
            </p:cNvPr>
            <p:cNvPicPr>
              <a:picLocks noChangeAspect="1"/>
            </p:cNvPicPr>
            <p:nvPr userDrawn="1"/>
          </p:nvPicPr>
          <p:blipFill rotWithShape="1">
            <a:blip r:embed="rId2"/>
            <a:srcRect r="74349"/>
            <a:stretch/>
          </p:blipFill>
          <p:spPr>
            <a:xfrm>
              <a:off x="400480" y="6202711"/>
              <a:ext cx="345086" cy="290948"/>
            </a:xfrm>
            <a:prstGeom prst="rect">
              <a:avLst/>
            </a:prstGeom>
          </p:spPr>
        </p:pic>
        <p:pic>
          <p:nvPicPr>
            <p:cNvPr id="8" name="Picture 7">
              <a:extLst>
                <a:ext uri="{FF2B5EF4-FFF2-40B4-BE49-F238E27FC236}">
                  <a16:creationId xmlns:a16="http://schemas.microsoft.com/office/drawing/2014/main" id="{A71A94C0-F8F3-4200-BAE2-D1A730879FE3}"/>
                </a:ext>
              </a:extLst>
            </p:cNvPr>
            <p:cNvPicPr>
              <a:picLocks noChangeAspect="1"/>
            </p:cNvPicPr>
            <p:nvPr userDrawn="1"/>
          </p:nvPicPr>
          <p:blipFill rotWithShape="1">
            <a:blip r:embed="rId2">
              <a:lum bright="100000"/>
            </a:blip>
            <a:srcRect l="24208"/>
            <a:stretch/>
          </p:blipFill>
          <p:spPr>
            <a:xfrm>
              <a:off x="726141" y="6202711"/>
              <a:ext cx="1019643" cy="290948"/>
            </a:xfrm>
            <a:prstGeom prst="rect">
              <a:avLst/>
            </a:prstGeom>
          </p:spPr>
        </p:pic>
      </p:grpSp>
    </p:spTree>
    <p:extLst>
      <p:ext uri="{BB962C8B-B14F-4D97-AF65-F5344CB8AC3E}">
        <p14:creationId xmlns:p14="http://schemas.microsoft.com/office/powerpoint/2010/main" val="128192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1">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595914" y="297916"/>
            <a:ext cx="11246266" cy="831639"/>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672"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9581268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83442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94820" y="341737"/>
            <a:ext cx="11036743" cy="1165754"/>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1323318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6029-BB18-402B-85EC-7B9C81DDB3F8}"/>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F7329081-87EE-4BB3-8D55-05746D3B8272}"/>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264CA74F-B39A-49DC-84C0-5AD5D11BC89E}"/>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3A1486E7-EDC6-445B-9D46-9FB50411C78B}"/>
              </a:ext>
            </a:extLst>
          </p:cNvPr>
          <p:cNvSpPr>
            <a:spLocks noGrp="1"/>
          </p:cNvSpPr>
          <p:nvPr>
            <p:ph type="dt" sz="half" idx="10"/>
          </p:nvPr>
        </p:nvSpPr>
        <p:spPr/>
        <p:txBody>
          <a:bodyPr/>
          <a:lstStyle/>
          <a:p>
            <a:fld id="{B1494448-19BB-4BEA-BAF3-9F18B1EA12F8}" type="datetimeFigureOut">
              <a:rPr lang="nl-NL" smtClean="0"/>
              <a:t>1-4-2022</a:t>
            </a:fld>
            <a:endParaRPr lang="nl-NL"/>
          </a:p>
        </p:txBody>
      </p:sp>
      <p:sp>
        <p:nvSpPr>
          <p:cNvPr id="6" name="Footer Placeholder 5">
            <a:extLst>
              <a:ext uri="{FF2B5EF4-FFF2-40B4-BE49-F238E27FC236}">
                <a16:creationId xmlns:a16="http://schemas.microsoft.com/office/drawing/2014/main" id="{55A3607D-38D7-40CB-9F15-460D036F111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7C442D01-3156-4E43-B6F2-2D26F9170238}"/>
              </a:ext>
            </a:extLst>
          </p:cNvPr>
          <p:cNvSpPr>
            <a:spLocks noGrp="1"/>
          </p:cNvSpPr>
          <p:nvPr>
            <p:ph type="sldNum" sz="quarter" idx="12"/>
          </p:nvPr>
        </p:nvSpPr>
        <p:spPr/>
        <p:txBody>
          <a:bodyPr/>
          <a:lstStyle/>
          <a:p>
            <a:fld id="{E6BC8D5F-AA4D-4B0A-82AD-3C49AB39FA0F}" type="slidenum">
              <a:rPr lang="nl-NL" smtClean="0"/>
              <a:t>‹#›</a:t>
            </a:fld>
            <a:endParaRPr lang="nl-NL"/>
          </a:p>
        </p:txBody>
      </p:sp>
    </p:spTree>
    <p:extLst>
      <p:ext uri="{BB962C8B-B14F-4D97-AF65-F5344CB8AC3E}">
        <p14:creationId xmlns:p14="http://schemas.microsoft.com/office/powerpoint/2010/main" val="2290567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3"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4822" y="341738"/>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599"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36124"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436426"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7"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11755198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3"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4821" y="341738"/>
            <a:ext cx="11644779"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599"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36124"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57631"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2"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467515"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465600"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5363105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0843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403177"/>
          </a:xfrm>
        </p:spPr>
        <p:txBody>
          <a:bodyPr>
            <a:spAutoFit/>
          </a:bodyPr>
          <a:lstStyle>
            <a:lvl1pPr>
              <a:defRPr sz="3999">
                <a:gradFill>
                  <a:gsLst>
                    <a:gs pos="1250">
                      <a:schemeClr val="tx2"/>
                    </a:gs>
                    <a:gs pos="99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0793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0_SECTION">
    <p:spTree>
      <p:nvGrpSpPr>
        <p:cNvPr id="1" name=""/>
        <p:cNvGrpSpPr/>
        <p:nvPr/>
      </p:nvGrpSpPr>
      <p:grpSpPr>
        <a:xfrm>
          <a:off x="0" y="0"/>
          <a:ext cx="0" cy="0"/>
          <a:chOff x="0" y="0"/>
          <a:chExt cx="0" cy="0"/>
        </a:xfrm>
      </p:grpSpPr>
      <p:sp>
        <p:nvSpPr>
          <p:cNvPr id="27" name="Freeform 26"/>
          <p:cNvSpPr>
            <a:spLocks/>
          </p:cNvSpPr>
          <p:nvPr userDrawn="1"/>
        </p:nvSpPr>
        <p:spPr bwMode="white">
          <a:xfrm>
            <a:off x="1" y="-1211"/>
            <a:ext cx="5976257" cy="6996953"/>
          </a:xfrm>
          <a:prstGeom prst="rect">
            <a:avLst/>
          </a:prstGeom>
          <a:solidFill>
            <a:schemeClr val="accent1"/>
          </a:solidFill>
          <a:ln>
            <a:noFill/>
          </a:ln>
        </p:spPr>
        <p:txBody>
          <a:bodyPr vert="horz" wrap="square" lIns="91427" tIns="45713" rIns="91427" bIns="45713" numCol="1" anchor="t" anchorCtr="0" compatLnSpc="1">
            <a:prstTxWarp prst="textNoShape">
              <a:avLst/>
            </a:prstTxWarp>
            <a:noAutofit/>
          </a:bodyPr>
          <a:lstStyle/>
          <a:p>
            <a:endParaRPr lang="en-US" sz="2172"/>
          </a:p>
        </p:txBody>
      </p:sp>
      <p:sp>
        <p:nvSpPr>
          <p:cNvPr id="28" name="Text Placeholder 2"/>
          <p:cNvSpPr>
            <a:spLocks noGrp="1"/>
          </p:cNvSpPr>
          <p:nvPr>
            <p:ph type="body" sz="quarter" idx="14" hasCustomPrompt="1"/>
          </p:nvPr>
        </p:nvSpPr>
        <p:spPr>
          <a:xfrm>
            <a:off x="435934" y="2475469"/>
            <a:ext cx="4632602"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2000"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5177" y="3477642"/>
            <a:ext cx="5169381"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4799"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508525"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903544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4822" y="341738"/>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599"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36125" y="1678138"/>
            <a:ext cx="717009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35650" y="2185093"/>
            <a:ext cx="7168896" cy="2660904"/>
          </a:xfrm>
        </p:spPr>
        <p:txBody>
          <a:bodyPr lIns="0" tIns="0" rIns="0" bIns="0">
            <a:noAutofit/>
          </a:bodyPr>
          <a:lstStyle>
            <a:lvl1pPr marL="0" marR="0" indent="0" algn="l" defTabSz="508525" rtl="0" eaLnBrk="1" fontAlgn="auto" latinLnBrk="0" hangingPunct="1">
              <a:lnSpc>
                <a:spcPct val="114000"/>
              </a:lnSpc>
              <a:spcBef>
                <a:spcPts val="1199"/>
              </a:spcBef>
              <a:spcAft>
                <a:spcPts val="0"/>
              </a:spcAft>
              <a:buClr>
                <a:schemeClr val="accent4"/>
              </a:buClr>
              <a:buSzTx/>
              <a:buFontTx/>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6656" indent="0" algn="l" defTabSz="508525" rtl="0" eaLnBrk="1" latinLnBrk="0" hangingPunct="1">
              <a:lnSpc>
                <a:spcPct val="114000"/>
              </a:lnSpc>
              <a:spcBef>
                <a:spcPts val="1199"/>
              </a:spcBef>
              <a:spcAft>
                <a:spcPts val="0"/>
              </a:spcAft>
              <a:buFontTx/>
              <a:buNone/>
              <a:defRPr lang="en-US" sz="2000" kern="1200" dirty="0" smtClean="0">
                <a:solidFill>
                  <a:schemeClr val="tx1"/>
                </a:solidFill>
                <a:latin typeface="Segoe UI" panose="020B0502040204020203" pitchFamily="34" charset="0"/>
                <a:ea typeface="+mn-ea"/>
                <a:cs typeface="Segoe UI" panose="020B0502040204020203" pitchFamily="34" charset="0"/>
              </a:defRPr>
            </a:lvl2pPr>
            <a:lvl3pPr marL="333308" indent="0" algn="l" defTabSz="508525" rtl="0" eaLnBrk="1" latinLnBrk="0" hangingPunct="1">
              <a:lnSpc>
                <a:spcPct val="114000"/>
              </a:lnSpc>
              <a:spcBef>
                <a:spcPts val="1199"/>
              </a:spcBef>
              <a:spcAft>
                <a:spcPts val="0"/>
              </a:spcAft>
              <a:buClr>
                <a:schemeClr val="accent4"/>
              </a:buClr>
              <a:buFontTx/>
              <a:buNone/>
              <a:defRPr lang="en-US" sz="2000" kern="1200" baseline="0" dirty="0" smtClean="0">
                <a:solidFill>
                  <a:schemeClr val="tx1"/>
                </a:solidFill>
                <a:latin typeface="Segoe UI" panose="020B0502040204020203" pitchFamily="34" charset="0"/>
                <a:ea typeface="+mn-ea"/>
                <a:cs typeface="Segoe UI" panose="020B0502040204020203" pitchFamily="34" charset="0"/>
              </a:defRPr>
            </a:lvl3pPr>
            <a:lvl4pPr marL="501548" indent="0" algn="l" defTabSz="508525" rtl="0" eaLnBrk="1" latinLnBrk="0" hangingPunct="1">
              <a:lnSpc>
                <a:spcPct val="114000"/>
              </a:lnSpc>
              <a:spcBef>
                <a:spcPts val="1199"/>
              </a:spcBef>
              <a:spcAft>
                <a:spcPts val="0"/>
              </a:spcAft>
              <a:buFontTx/>
              <a:buNone/>
              <a:defRPr lang="en-US" sz="2000" kern="1200" dirty="0">
                <a:solidFill>
                  <a:schemeClr val="tx1"/>
                </a:soli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28" lvl="0" indent="-169828" algn="l" defTabSz="508525"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244" lvl="1" indent="-174589" algn="l" defTabSz="508525" rtl="0" eaLnBrk="1" latinLnBrk="0" hangingPunct="1">
              <a:spcBef>
                <a:spcPct val="20000"/>
              </a:spcBef>
              <a:buClr>
                <a:schemeClr val="accent4"/>
              </a:buClr>
              <a:buFont typeface="Arial" panose="020B0604020202020204" pitchFamily="34" charset="0"/>
              <a:buChar char="•"/>
            </a:pPr>
            <a:r>
              <a:rPr lang="en-US"/>
              <a:t>Level 2</a:t>
            </a:r>
          </a:p>
          <a:p>
            <a:pPr marL="511071" lvl="2" indent="-177762" algn="l" defTabSz="508525" rtl="0" eaLnBrk="1" latinLnBrk="0" hangingPunct="1">
              <a:spcBef>
                <a:spcPct val="20000"/>
              </a:spcBef>
              <a:buClr>
                <a:schemeClr val="accent4"/>
              </a:buClr>
              <a:buFont typeface="Arial" panose="020B0604020202020204" pitchFamily="34" charset="0"/>
              <a:buChar char="•"/>
            </a:pPr>
            <a:r>
              <a:rPr lang="en-US"/>
              <a:t>Level 3</a:t>
            </a:r>
          </a:p>
          <a:p>
            <a:pPr marL="634870" lvl="3" indent="-133322" algn="l" defTabSz="508525"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1254004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_BASIC">
    <p:spTree>
      <p:nvGrpSpPr>
        <p:cNvPr id="1" name=""/>
        <p:cNvGrpSpPr/>
        <p:nvPr/>
      </p:nvGrpSpPr>
      <p:grpSpPr>
        <a:xfrm>
          <a:off x="0" y="0"/>
          <a:ext cx="0" cy="0"/>
          <a:chOff x="0" y="0"/>
          <a:chExt cx="0" cy="0"/>
        </a:xfrm>
      </p:grpSpPr>
      <p:sp>
        <p:nvSpPr>
          <p:cNvPr id="22" name="Text Placeholder 2"/>
          <p:cNvSpPr>
            <a:spLocks noGrp="1"/>
          </p:cNvSpPr>
          <p:nvPr>
            <p:ph type="body" sz="quarter" idx="16" hasCustomPrompt="1"/>
          </p:nvPr>
        </p:nvSpPr>
        <p:spPr>
          <a:xfrm>
            <a:off x="435650" y="2185093"/>
            <a:ext cx="7168184"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36125" y="1678138"/>
            <a:ext cx="717009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79EEFA13-4371-48E3-92DC-D21C5F8ACC96}"/>
              </a:ext>
            </a:extLst>
          </p:cNvPr>
          <p:cNvSpPr>
            <a:spLocks noGrp="1"/>
          </p:cNvSpPr>
          <p:nvPr>
            <p:ph type="title" hasCustomPrompt="1"/>
          </p:nvPr>
        </p:nvSpPr>
        <p:spPr>
          <a:xfrm>
            <a:off x="394821" y="341736"/>
            <a:ext cx="10995442" cy="1170432"/>
          </a:xfrm>
        </p:spPr>
        <p:txBody>
          <a:bodyPr vert="horz" lIns="0" tIns="0" rIns="0" bIns="0" rtlCol="0" anchor="t" anchorCtr="0">
            <a:noAutofit/>
          </a:bodyPr>
          <a:lstStyle>
            <a:lvl1pPr>
              <a:defRPr lang="en-US" b="0" dirty="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3997951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584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94822" y="341738"/>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599"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Tree>
    <p:extLst>
      <p:ext uri="{BB962C8B-B14F-4D97-AF65-F5344CB8AC3E}">
        <p14:creationId xmlns:p14="http://schemas.microsoft.com/office/powerpoint/2010/main" val="29433724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94820" y="341738"/>
            <a:ext cx="7304163"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599"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37710" y="2180313"/>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38191" y="1673343"/>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207826" y="2180313"/>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205927" y="1673343"/>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37710" y="3185676"/>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38191" y="2678698"/>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207826" y="3185676"/>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205927" y="2678698"/>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37710" y="4206529"/>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38191" y="3699559"/>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207826" y="4206529"/>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205927" y="3699559"/>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248716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5"/>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526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Tree>
    <p:extLst>
      <p:ext uri="{BB962C8B-B14F-4D97-AF65-F5344CB8AC3E}">
        <p14:creationId xmlns:p14="http://schemas.microsoft.com/office/powerpoint/2010/main" val="220770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36124" y="1678138"/>
            <a:ext cx="717009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35649" y="2185093"/>
            <a:ext cx="7168896" cy="2660904"/>
          </a:xfrm>
        </p:spPr>
        <p:txBody>
          <a:bodyPr lIns="0" tIns="0" rIns="0" bIns="0">
            <a:noAutofit/>
          </a:bodyPr>
          <a:lstStyle>
            <a:lvl1pPr marL="0" marR="0" indent="0" algn="l" defTabSz="508623" rtl="0" eaLnBrk="1" fontAlgn="auto" latinLnBrk="0" hangingPunct="1">
              <a:lnSpc>
                <a:spcPct val="114000"/>
              </a:lnSpc>
              <a:spcBef>
                <a:spcPts val="1200"/>
              </a:spcBef>
              <a:spcAft>
                <a:spcPts val="0"/>
              </a:spcAft>
              <a:buClr>
                <a:schemeClr val="accent4"/>
              </a:buClr>
              <a:buSzTx/>
              <a:buFontTx/>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6688" indent="0" algn="l" defTabSz="508623" rtl="0" eaLnBrk="1" latinLnBrk="0" hangingPunct="1">
              <a:lnSpc>
                <a:spcPct val="114000"/>
              </a:lnSpc>
              <a:spcBef>
                <a:spcPts val="1200"/>
              </a:spcBef>
              <a:spcAft>
                <a:spcPts val="0"/>
              </a:spcAft>
              <a:buFontTx/>
              <a:buNone/>
              <a:defRPr lang="en-US" sz="2000" kern="1200" dirty="0" smtClean="0">
                <a:solidFill>
                  <a:schemeClr val="tx1"/>
                </a:solidFill>
                <a:latin typeface="Segoe UI" panose="020B0502040204020203" pitchFamily="34" charset="0"/>
                <a:ea typeface="+mn-ea"/>
                <a:cs typeface="Segoe UI" panose="020B0502040204020203" pitchFamily="34" charset="0"/>
              </a:defRPr>
            </a:lvl2pPr>
            <a:lvl3pPr marL="333372" indent="0" algn="l" defTabSz="508623" rtl="0" eaLnBrk="1" latinLnBrk="0" hangingPunct="1">
              <a:lnSpc>
                <a:spcPct val="114000"/>
              </a:lnSpc>
              <a:spcBef>
                <a:spcPts val="1200"/>
              </a:spcBef>
              <a:spcAft>
                <a:spcPts val="0"/>
              </a:spcAft>
              <a:buClr>
                <a:schemeClr val="accent4"/>
              </a:buClr>
              <a:buFontTx/>
              <a:buNone/>
              <a:defRPr lang="en-US" sz="2000" kern="1200" baseline="0" dirty="0" smtClean="0">
                <a:solidFill>
                  <a:schemeClr val="tx1"/>
                </a:solidFill>
                <a:latin typeface="Segoe UI" panose="020B0502040204020203" pitchFamily="34" charset="0"/>
                <a:ea typeface="+mn-ea"/>
                <a:cs typeface="Segoe UI" panose="020B0502040204020203" pitchFamily="34" charset="0"/>
              </a:defRPr>
            </a:lvl3pPr>
            <a:lvl4pPr marL="501644" indent="0" algn="l" defTabSz="508623" rtl="0" eaLnBrk="1" latinLnBrk="0" hangingPunct="1">
              <a:lnSpc>
                <a:spcPct val="114000"/>
              </a:lnSpc>
              <a:spcBef>
                <a:spcPts val="1200"/>
              </a:spcBef>
              <a:spcAft>
                <a:spcPts val="0"/>
              </a:spcAft>
              <a:buFontTx/>
              <a:buNone/>
              <a:defRPr lang="en-US" sz="2000" kern="1200" dirty="0">
                <a:solidFill>
                  <a:schemeClr val="tx1"/>
                </a:soli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567247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69514"/>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53303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400978" y="34796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46567" y="1730195"/>
            <a:ext cx="10989103" cy="3044250"/>
          </a:xfrm>
        </p:spPr>
        <p:txBody>
          <a:bodyPr lIns="0" tIns="0" rIns="0" bIns="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lnSpc>
                <a:spcPct val="114000"/>
              </a:lnSpc>
              <a:spcBef>
                <a:spcPts val="1200"/>
              </a:spcBef>
              <a:spcAft>
                <a:spcPts val="0"/>
              </a:spcAft>
              <a:buFont typeface="Arial" panose="020B0604020202020204" pitchFamily="34" charset="0"/>
              <a:buChar char="•"/>
              <a:defRPr lang="en-US" sz="2000" kern="1200" dirty="0" smtClean="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lnSpc>
                <a:spcPct val="114000"/>
              </a:lnSpc>
              <a:spcBef>
                <a:spcPts val="1200"/>
              </a:spcBef>
              <a:spcAft>
                <a:spcPts val="0"/>
              </a:spcAft>
              <a:buNone/>
              <a:defRPr lang="en-US" sz="2000" kern="1200" dirty="0">
                <a:solidFill>
                  <a:schemeClr val="tx1"/>
                </a:soli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2912950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2" y="2181820"/>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36123" y="1674865"/>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436425" y="2181820"/>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6" y="1674865"/>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3476769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2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2"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36123"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57630"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1"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467514"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465599"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1391669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930762" y="961036"/>
            <a:ext cx="9908760" cy="565027"/>
          </a:xfrm>
        </p:spPr>
        <p:txBody>
          <a:bodyPr/>
          <a:lstStyle/>
          <a:p>
            <a:r>
              <a:rPr lang="en-US"/>
              <a:t>Click to edit Master title style</a:t>
            </a:r>
          </a:p>
        </p:txBody>
      </p:sp>
    </p:spTree>
    <p:extLst>
      <p:ext uri="{BB962C8B-B14F-4D97-AF65-F5344CB8AC3E}">
        <p14:creationId xmlns:p14="http://schemas.microsoft.com/office/powerpoint/2010/main" val="273927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HEADLIN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8C1A95-D2D6-4ED3-9BC9-322CE320998D}"/>
              </a:ext>
            </a:extLst>
          </p:cNvPr>
          <p:cNvSpPr>
            <a:spLocks noGrp="1"/>
          </p:cNvSpPr>
          <p:nvPr>
            <p:ph type="pic" sz="quarter" idx="16"/>
          </p:nvPr>
        </p:nvSpPr>
        <p:spPr>
          <a:xfrm>
            <a:off x="7998526" y="0"/>
            <a:ext cx="4437949" cy="6994525"/>
          </a:xfrm>
          <a:solidFill>
            <a:schemeClr val="bg1">
              <a:lumMod val="95000"/>
            </a:schemeClr>
          </a:solidFill>
          <a:effectLst>
            <a:outerShdw blurRad="381000" dist="38100" dir="2700000" sx="101000" sy="101000" algn="ctr" rotWithShape="0">
              <a:srgbClr val="000000">
                <a:alpha val="40000"/>
              </a:srgbClr>
            </a:outerShdw>
          </a:effectLst>
        </p:spPr>
        <p:txBody>
          <a:bodyPr/>
          <a:lstStyle/>
          <a:p>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a:xfrm>
            <a:off x="11556570" y="6483350"/>
            <a:ext cx="695837" cy="371475"/>
          </a:xfrm>
          <a:prstGeom prst="rect">
            <a:avLst/>
          </a:prstGeom>
        </p:spPr>
        <p:txBody>
          <a:bodyPr/>
          <a:lstStyle/>
          <a:p>
            <a:pPr defTabSz="932418"/>
            <a:fld id="{6917C22C-C5D7-4539-A137-217872CE6377}" type="slidenum">
              <a:rPr lang="en-US" smtClean="0">
                <a:solidFill>
                  <a:srgbClr val="505050"/>
                </a:solidFill>
              </a:rPr>
              <a:pPr defTabSz="932418"/>
              <a:t>‹#›</a:t>
            </a:fld>
            <a:endParaRPr lang="en-US">
              <a:solidFill>
                <a:srgbClr val="505050"/>
              </a:solidFill>
            </a:endParaRPr>
          </a:p>
        </p:txBody>
      </p:sp>
      <p:sp>
        <p:nvSpPr>
          <p:cNvPr id="3" name="Title 2">
            <a:extLst>
              <a:ext uri="{FF2B5EF4-FFF2-40B4-BE49-F238E27FC236}">
                <a16:creationId xmlns:a16="http://schemas.microsoft.com/office/drawing/2014/main" id="{708E4156-82C0-495E-977B-9B2DDBA8862C}"/>
              </a:ext>
            </a:extLst>
          </p:cNvPr>
          <p:cNvSpPr>
            <a:spLocks noGrp="1"/>
          </p:cNvSpPr>
          <p:nvPr>
            <p:ph type="title" hasCustomPrompt="1"/>
          </p:nvPr>
        </p:nvSpPr>
        <p:spPr>
          <a:xfrm>
            <a:off x="394822" y="341737"/>
            <a:ext cx="7238877" cy="1165754"/>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3897655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A1761E8-4828-446A-A53C-C6AF713FEE91}"/>
              </a:ext>
            </a:extLst>
          </p:cNvPr>
          <p:cNvSpPr>
            <a:spLocks noGrp="1"/>
          </p:cNvSpPr>
          <p:nvPr>
            <p:ph type="pic" sz="quarter" idx="16"/>
          </p:nvPr>
        </p:nvSpPr>
        <p:spPr>
          <a:xfrm>
            <a:off x="0" y="1"/>
            <a:ext cx="12436475" cy="3945565"/>
          </a:xfrm>
          <a:solidFill>
            <a:schemeClr val="bg2"/>
          </a:solidFill>
        </p:spPr>
        <p:txBody>
          <a:bodyPr/>
          <a:lstStyle/>
          <a:p>
            <a:endParaRPr lang="en-US"/>
          </a:p>
        </p:txBody>
      </p:sp>
      <p:sp>
        <p:nvSpPr>
          <p:cNvPr id="5" name="Rectangle 4">
            <a:extLst>
              <a:ext uri="{FF2B5EF4-FFF2-40B4-BE49-F238E27FC236}">
                <a16:creationId xmlns:a16="http://schemas.microsoft.com/office/drawing/2014/main" id="{83965C85-0467-40C9-B76C-E3D49883E9B4}"/>
              </a:ext>
            </a:extLst>
          </p:cNvPr>
          <p:cNvSpPr/>
          <p:nvPr userDrawn="1"/>
        </p:nvSpPr>
        <p:spPr bwMode="auto">
          <a:xfrm>
            <a:off x="0" y="3945565"/>
            <a:ext cx="12436475" cy="854886"/>
          </a:xfrm>
          <a:prstGeom prst="rect">
            <a:avLst/>
          </a:prstGeom>
          <a:solidFill>
            <a:schemeClr val="accent6"/>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a:xfrm>
            <a:off x="11556570" y="6483350"/>
            <a:ext cx="695837" cy="371475"/>
          </a:xfrm>
          <a:prstGeom prst="rect">
            <a:avLst/>
          </a:prstGeom>
        </p:spPr>
        <p:txBody>
          <a:bodyPr/>
          <a:lstStyle/>
          <a:p>
            <a:pPr defTabSz="932418"/>
            <a:fld id="{6917C22C-C5D7-4539-A137-217872CE6377}" type="slidenum">
              <a:rPr lang="en-US" smtClean="0">
                <a:solidFill>
                  <a:srgbClr val="505050"/>
                </a:solidFill>
              </a:rPr>
              <a:pPr defTabSz="932418"/>
              <a:t>‹#›</a:t>
            </a:fld>
            <a:endParaRPr lang="en-US">
              <a:solidFill>
                <a:srgbClr val="505050"/>
              </a:solidFill>
            </a:endParaRPr>
          </a:p>
        </p:txBody>
      </p:sp>
      <p:sp>
        <p:nvSpPr>
          <p:cNvPr id="3" name="Title 2">
            <a:extLst>
              <a:ext uri="{FF2B5EF4-FFF2-40B4-BE49-F238E27FC236}">
                <a16:creationId xmlns:a16="http://schemas.microsoft.com/office/drawing/2014/main" id="{501FEBF7-06F4-4471-95BB-E7568490B8A4}"/>
              </a:ext>
            </a:extLst>
          </p:cNvPr>
          <p:cNvSpPr>
            <a:spLocks noGrp="1"/>
          </p:cNvSpPr>
          <p:nvPr>
            <p:ph type="title"/>
          </p:nvPr>
        </p:nvSpPr>
        <p:spPr>
          <a:xfrm>
            <a:off x="394823" y="4153278"/>
            <a:ext cx="10757073" cy="647175"/>
          </a:xfrm>
        </p:spPr>
        <p:txBody>
          <a:bodyPr vert="horz" lIns="0" tIns="0" rIns="0" bIns="0" rtlCol="0" anchor="t" anchorCtr="0">
            <a:noAutofit/>
          </a:bodyPr>
          <a:lstStyle>
            <a:lvl1pPr>
              <a:defRPr lang="en-US" b="0">
                <a:gradFill>
                  <a:gsLst>
                    <a:gs pos="0">
                      <a:schemeClr val="bg1"/>
                    </a:gs>
                    <a:gs pos="100000">
                      <a:schemeClr val="bg1"/>
                    </a:gs>
                  </a:gsLst>
                  <a:lin ang="5400000" scaled="1"/>
                </a:gradFill>
              </a:defRPr>
            </a:lvl1pPr>
          </a:lstStyle>
          <a:p>
            <a:pPr lvl="0">
              <a:buClrTx/>
            </a:pPr>
            <a:r>
              <a:rPr lang="en-US"/>
              <a:t>Click to edit Master title style</a:t>
            </a:r>
          </a:p>
        </p:txBody>
      </p:sp>
    </p:spTree>
    <p:extLst>
      <p:ext uri="{BB962C8B-B14F-4D97-AF65-F5344CB8AC3E}">
        <p14:creationId xmlns:p14="http://schemas.microsoft.com/office/powerpoint/2010/main" val="2797146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8_BASIC">
    <p:spTree>
      <p:nvGrpSpPr>
        <p:cNvPr id="1" name=""/>
        <p:cNvGrpSpPr/>
        <p:nvPr/>
      </p:nvGrpSpPr>
      <p:grpSpPr>
        <a:xfrm>
          <a:off x="0" y="0"/>
          <a:ext cx="0" cy="0"/>
          <a:chOff x="0" y="0"/>
          <a:chExt cx="0" cy="0"/>
        </a:xfrm>
      </p:grpSpPr>
      <p:sp>
        <p:nvSpPr>
          <p:cNvPr id="22" name="Text Placeholder 2"/>
          <p:cNvSpPr>
            <a:spLocks noGrp="1"/>
          </p:cNvSpPr>
          <p:nvPr>
            <p:ph type="body" sz="quarter" idx="16" hasCustomPrompt="1"/>
          </p:nvPr>
        </p:nvSpPr>
        <p:spPr>
          <a:xfrm>
            <a:off x="435650" y="2185093"/>
            <a:ext cx="7168184"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36125" y="1678138"/>
            <a:ext cx="717009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a:xfrm>
            <a:off x="11556570" y="6483350"/>
            <a:ext cx="695837" cy="371475"/>
          </a:xfrm>
          <a:prstGeom prst="rect">
            <a:avLst/>
          </a:prstGeom>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79EEFA13-4371-48E3-92DC-D21C5F8ACC96}"/>
              </a:ext>
            </a:extLst>
          </p:cNvPr>
          <p:cNvSpPr>
            <a:spLocks noGrp="1"/>
          </p:cNvSpPr>
          <p:nvPr>
            <p:ph type="title" hasCustomPrompt="1"/>
          </p:nvPr>
        </p:nvSpPr>
        <p:spPr>
          <a:xfrm>
            <a:off x="394821" y="341736"/>
            <a:ext cx="10995442" cy="1170432"/>
          </a:xfrm>
        </p:spPr>
        <p:txBody>
          <a:bodyPr vert="horz" lIns="0" tIns="0" rIns="0" bIns="0" rtlCol="0" anchor="t" anchorCtr="0">
            <a:noAutofit/>
          </a:bodyPr>
          <a:lstStyle>
            <a:lvl1pPr>
              <a:defRPr lang="en-US" b="0" dirty="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2723729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9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400978" y="347968"/>
            <a:ext cx="11036744" cy="1170432"/>
          </a:xfrm>
        </p:spPr>
        <p:txBody>
          <a:bodyPr vert="horz" lIns="0" tIns="0" rIns="0" bIns="0" rtlCol="0" anchor="t" anchorCtr="0">
            <a:noAutofit/>
          </a:bodyPr>
          <a:lstStyle>
            <a:lvl1pPr>
              <a:defRPr lang="en-US" sz="3599" spc="-100" dirty="0">
                <a:gradFill>
                  <a:gsLst>
                    <a:gs pos="56637">
                      <a:schemeClr val="tx1"/>
                    </a:gs>
                    <a:gs pos="33000">
                      <a:schemeClr val="tx1"/>
                    </a:gs>
                  </a:gsLst>
                  <a:lin ang="5400000" scaled="1"/>
                </a:gradFill>
                <a:latin typeface="Segoe UI Semibold" panose="020B0702040204020203" pitchFamily="34" charset="0"/>
                <a:cs typeface="Segoe UI Semibold" panose="020B0702040204020203" pitchFamily="34" charset="0"/>
              </a:defRPr>
            </a:lvl1pPr>
          </a:lstStyle>
          <a:p>
            <a:pPr marL="0" lvl="0" indent="0">
              <a:lnSpc>
                <a:spcPct val="90000"/>
              </a:lnSpc>
              <a:spcBef>
                <a:spcPts val="0"/>
              </a:spcBef>
              <a:spcAft>
                <a:spcPts val="0"/>
              </a:spcAft>
              <a:buFont typeface="Arial"/>
              <a:buNone/>
            </a:pPr>
            <a:r>
              <a:rPr lang="en-US"/>
              <a:t>Headline</a:t>
            </a:r>
          </a:p>
        </p:txBody>
      </p:sp>
      <p:sp>
        <p:nvSpPr>
          <p:cNvPr id="7" name="Text Placeholder 2"/>
          <p:cNvSpPr>
            <a:spLocks noGrp="1"/>
          </p:cNvSpPr>
          <p:nvPr>
            <p:ph type="body" sz="quarter" idx="16" hasCustomPrompt="1"/>
          </p:nvPr>
        </p:nvSpPr>
        <p:spPr>
          <a:xfrm>
            <a:off x="446567" y="1730194"/>
            <a:ext cx="10989103" cy="3044250"/>
          </a:xfrm>
        </p:spPr>
        <p:txBody>
          <a:bodyPr lIns="0" tIns="0" rIns="0" bIns="0">
            <a:noAutofit/>
          </a:bodyPr>
          <a:lstStyle>
            <a:lvl1pPr marL="169828" marR="0" indent="-169828" algn="l" defTabSz="508525" rtl="0" eaLnBrk="1" fontAlgn="auto" latinLnBrk="0" hangingPunct="1">
              <a:lnSpc>
                <a:spcPct val="114000"/>
              </a:lnSpc>
              <a:spcBef>
                <a:spcPts val="1199"/>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52345" indent="-285692" algn="l" defTabSz="508525" rtl="0" eaLnBrk="1" latinLnBrk="0" hangingPunct="1">
              <a:lnSpc>
                <a:spcPct val="114000"/>
              </a:lnSpc>
              <a:spcBef>
                <a:spcPts val="1199"/>
              </a:spcBef>
              <a:spcAft>
                <a:spcPts val="0"/>
              </a:spcAft>
              <a:buFont typeface="Arial" panose="020B0604020202020204" pitchFamily="34" charset="0"/>
              <a:buChar char="•"/>
              <a:defRPr lang="en-US" sz="2000" kern="1200" dirty="0" smtClean="0">
                <a:solidFill>
                  <a:schemeClr val="tx1"/>
                </a:solidFill>
                <a:latin typeface="Segoe UI" panose="020B0502040204020203" pitchFamily="34" charset="0"/>
                <a:ea typeface="+mn-ea"/>
                <a:cs typeface="Segoe UI" panose="020B0502040204020203" pitchFamily="34" charset="0"/>
              </a:defRPr>
            </a:lvl2pPr>
            <a:lvl3pPr marL="618997" indent="-285692" algn="l" defTabSz="508525" rtl="0" eaLnBrk="1" latinLnBrk="0" hangingPunct="1">
              <a:lnSpc>
                <a:spcPct val="114000"/>
              </a:lnSpc>
              <a:spcBef>
                <a:spcPts val="1199"/>
              </a:spcBef>
              <a:spcAft>
                <a:spcPts val="0"/>
              </a:spcAft>
              <a:buClr>
                <a:schemeClr val="accent4"/>
              </a:buClr>
              <a:buFont typeface="Arial" panose="020B0604020202020204" pitchFamily="34" charset="0"/>
              <a:buChar char="•"/>
              <a:defRPr lang="en-US" sz="2000" kern="1200" baseline="0" dirty="0" smtClean="0">
                <a:solidFill>
                  <a:schemeClr val="tx1"/>
                </a:solidFill>
                <a:latin typeface="Segoe UI" panose="020B0502040204020203" pitchFamily="34" charset="0"/>
                <a:ea typeface="+mn-ea"/>
                <a:cs typeface="Segoe UI" panose="020B0502040204020203" pitchFamily="34" charset="0"/>
              </a:defRPr>
            </a:lvl3pPr>
            <a:lvl4pPr marL="787239" indent="-285692" algn="l" defTabSz="508525" rtl="0" eaLnBrk="1" latinLnBrk="0" hangingPunct="1">
              <a:lnSpc>
                <a:spcPct val="114000"/>
              </a:lnSpc>
              <a:spcBef>
                <a:spcPts val="1199"/>
              </a:spcBef>
              <a:spcAft>
                <a:spcPts val="0"/>
              </a:spcAft>
              <a:buNone/>
              <a:defRPr lang="en-US" sz="2000" kern="1200" dirty="0">
                <a:solidFill>
                  <a:schemeClr val="tx1"/>
                </a:soli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28" lvl="0" indent="-169828" algn="l" defTabSz="508525"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244" lvl="1" indent="-174589" algn="l" defTabSz="508525" rtl="0" eaLnBrk="1" latinLnBrk="0" hangingPunct="1">
              <a:spcBef>
                <a:spcPct val="20000"/>
              </a:spcBef>
              <a:buClr>
                <a:schemeClr val="accent4"/>
              </a:buClr>
              <a:buFont typeface="Arial" panose="020B0604020202020204" pitchFamily="34" charset="0"/>
              <a:buChar char="•"/>
            </a:pPr>
            <a:r>
              <a:rPr lang="en-US"/>
              <a:t>Level 2</a:t>
            </a:r>
          </a:p>
          <a:p>
            <a:pPr marL="511071" lvl="2" indent="-177762" algn="l" defTabSz="508525" rtl="0" eaLnBrk="1" latinLnBrk="0" hangingPunct="1">
              <a:spcBef>
                <a:spcPct val="20000"/>
              </a:spcBef>
              <a:buClr>
                <a:schemeClr val="accent4"/>
              </a:buClr>
              <a:buFont typeface="Arial" panose="020B0604020202020204" pitchFamily="34" charset="0"/>
              <a:buChar char="•"/>
            </a:pPr>
            <a:r>
              <a:rPr lang="en-US"/>
              <a:t>Level 3</a:t>
            </a:r>
          </a:p>
          <a:p>
            <a:pPr marL="634870" lvl="3" indent="-133322" algn="l" defTabSz="508525"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a:xfrm>
            <a:off x="11556570" y="6483350"/>
            <a:ext cx="695837" cy="371475"/>
          </a:xfrm>
          <a:prstGeom prst="rect">
            <a:avLst/>
          </a:prstGeom>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4055030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1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3"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4"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436426"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7"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a:xfrm>
            <a:off x="11556570" y="6483350"/>
            <a:ext cx="695837" cy="371475"/>
          </a:xfrm>
          <a:prstGeom prst="rect">
            <a:avLst/>
          </a:prstGeom>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8D0396DE-A26A-4B21-A522-2B116DA3B34F}"/>
              </a:ext>
            </a:extLst>
          </p:cNvPr>
          <p:cNvSpPr>
            <a:spLocks noGrp="1"/>
          </p:cNvSpPr>
          <p:nvPr>
            <p:ph type="title" hasCustomPrompt="1"/>
          </p:nvPr>
        </p:nvSpPr>
        <p:spPr>
          <a:xfrm>
            <a:off x="394821" y="341737"/>
            <a:ext cx="10637552" cy="1170432"/>
          </a:xfrm>
        </p:spPr>
        <p:txBody>
          <a:bodyPr vert="horz" lIns="0" tIns="0" rIns="0" bIns="0" rtlCol="0" anchor="t" anchorCtr="0">
            <a:noAutofit/>
          </a:bodyPr>
          <a:lstStyle>
            <a:lvl1pPr>
              <a:defRPr lang="en-US" b="0" dirty="0">
                <a:gradFill>
                  <a:gsLst>
                    <a:gs pos="56637">
                      <a:schemeClr val="tx1"/>
                    </a:gs>
                    <a:gs pos="33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26182983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3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3"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4"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57631"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2"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467515"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465600"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a:xfrm>
            <a:off x="11556570" y="6483350"/>
            <a:ext cx="695837" cy="371475"/>
          </a:xfrm>
          <a:prstGeom prst="rect">
            <a:avLst/>
          </a:prstGeom>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54D5C07-12D3-4F51-AE67-ECCFC3A66D17}"/>
              </a:ext>
            </a:extLst>
          </p:cNvPr>
          <p:cNvSpPr>
            <a:spLocks noGrp="1"/>
          </p:cNvSpPr>
          <p:nvPr>
            <p:ph type="title" hasCustomPrompt="1"/>
          </p:nvPr>
        </p:nvSpPr>
        <p:spPr>
          <a:xfrm>
            <a:off x="394820" y="341737"/>
            <a:ext cx="10637553" cy="1165754"/>
          </a:xfrm>
        </p:spPr>
        <p:txBody>
          <a:bodyPr vert="horz" lIns="0" tIns="0" rIns="0" bIns="0" rtlCol="0" anchor="t" anchorCtr="0">
            <a:noAutofit/>
          </a:bodyPr>
          <a:lstStyle>
            <a:lvl1pPr>
              <a:defRPr lang="en-US" b="0">
                <a:gradFill>
                  <a:gsLst>
                    <a:gs pos="40075">
                      <a:schemeClr val="tx1"/>
                    </a:gs>
                    <a:gs pos="30000">
                      <a:schemeClr val="tx1"/>
                    </a:gs>
                  </a:gsLst>
                  <a:lin ang="5400000" scaled="0"/>
                </a:gradFill>
              </a:defRPr>
            </a:lvl1pPr>
          </a:lstStyle>
          <a:p>
            <a:pPr lvl="0">
              <a:buClrTx/>
            </a:pPr>
            <a:r>
              <a:rPr lang="en-US"/>
              <a:t>Headline</a:t>
            </a:r>
          </a:p>
        </p:txBody>
      </p:sp>
    </p:spTree>
    <p:extLst>
      <p:ext uri="{BB962C8B-B14F-4D97-AF65-F5344CB8AC3E}">
        <p14:creationId xmlns:p14="http://schemas.microsoft.com/office/powerpoint/2010/main" val="4266565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image" Target="../media/image5.emf"/><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theme" Target="../theme/theme10.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8" Type="http://schemas.openxmlformats.org/officeDocument/2006/relationships/slideLayout" Target="../slideLayouts/slideLayout24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9" Type="http://schemas.openxmlformats.org/officeDocument/2006/relationships/slideLayout" Target="../slideLayouts/slideLayout304.xml"/><Relationship Id="rId21" Type="http://schemas.openxmlformats.org/officeDocument/2006/relationships/slideLayout" Target="../slideLayouts/slideLayout286.xml"/><Relationship Id="rId34" Type="http://schemas.openxmlformats.org/officeDocument/2006/relationships/slideLayout" Target="../slideLayouts/slideLayout299.xml"/><Relationship Id="rId42" Type="http://schemas.openxmlformats.org/officeDocument/2006/relationships/slideLayout" Target="../slideLayouts/slideLayout307.xml"/><Relationship Id="rId7" Type="http://schemas.openxmlformats.org/officeDocument/2006/relationships/slideLayout" Target="../slideLayouts/slideLayout27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9" Type="http://schemas.openxmlformats.org/officeDocument/2006/relationships/slideLayout" Target="../slideLayouts/slideLayout29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37" Type="http://schemas.openxmlformats.org/officeDocument/2006/relationships/slideLayout" Target="../slideLayouts/slideLayout302.xml"/><Relationship Id="rId40" Type="http://schemas.openxmlformats.org/officeDocument/2006/relationships/slideLayout" Target="../slideLayouts/slideLayout305.xml"/><Relationship Id="rId45" Type="http://schemas.openxmlformats.org/officeDocument/2006/relationships/image" Target="../media/image29.png"/><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36" Type="http://schemas.openxmlformats.org/officeDocument/2006/relationships/slideLayout" Target="../slideLayouts/slideLayout301.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4" Type="http://schemas.openxmlformats.org/officeDocument/2006/relationships/theme" Target="../theme/theme11.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35" Type="http://schemas.openxmlformats.org/officeDocument/2006/relationships/slideLayout" Target="../slideLayouts/slideLayout300.xml"/><Relationship Id="rId43" Type="http://schemas.openxmlformats.org/officeDocument/2006/relationships/slideLayout" Target="../slideLayouts/slideLayout308.xml"/><Relationship Id="rId8" Type="http://schemas.openxmlformats.org/officeDocument/2006/relationships/slideLayout" Target="../slideLayouts/slideLayout273.xml"/><Relationship Id="rId3" Type="http://schemas.openxmlformats.org/officeDocument/2006/relationships/slideLayout" Target="../slideLayouts/slideLayout268.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slideLayout" Target="../slideLayouts/slideLayout298.xml"/><Relationship Id="rId38" Type="http://schemas.openxmlformats.org/officeDocument/2006/relationships/slideLayout" Target="../slideLayouts/slideLayout303.xml"/><Relationship Id="rId46" Type="http://schemas.openxmlformats.org/officeDocument/2006/relationships/image" Target="../media/image30.png"/><Relationship Id="rId20" Type="http://schemas.openxmlformats.org/officeDocument/2006/relationships/slideLayout" Target="../slideLayouts/slideLayout285.xml"/><Relationship Id="rId41" Type="http://schemas.openxmlformats.org/officeDocument/2006/relationships/slideLayout" Target="../slideLayouts/slideLayout30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9" Type="http://schemas.openxmlformats.org/officeDocument/2006/relationships/slideLayout" Target="../slideLayouts/slideLayout347.xml"/><Relationship Id="rId21" Type="http://schemas.openxmlformats.org/officeDocument/2006/relationships/slideLayout" Target="../slideLayouts/slideLayout329.xml"/><Relationship Id="rId34" Type="http://schemas.openxmlformats.org/officeDocument/2006/relationships/slideLayout" Target="../slideLayouts/slideLayout342.xml"/><Relationship Id="rId42" Type="http://schemas.openxmlformats.org/officeDocument/2006/relationships/theme" Target="../theme/theme12.xml"/><Relationship Id="rId7" Type="http://schemas.openxmlformats.org/officeDocument/2006/relationships/slideLayout" Target="../slideLayouts/slideLayout315.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41" Type="http://schemas.openxmlformats.org/officeDocument/2006/relationships/slideLayout" Target="../slideLayouts/slideLayout349.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32" Type="http://schemas.openxmlformats.org/officeDocument/2006/relationships/slideLayout" Target="../slideLayouts/slideLayout340.xml"/><Relationship Id="rId37" Type="http://schemas.openxmlformats.org/officeDocument/2006/relationships/slideLayout" Target="../slideLayouts/slideLayout345.xml"/><Relationship Id="rId40" Type="http://schemas.openxmlformats.org/officeDocument/2006/relationships/slideLayout" Target="../slideLayouts/slideLayout348.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36" Type="http://schemas.openxmlformats.org/officeDocument/2006/relationships/slideLayout" Target="../slideLayouts/slideLayout344.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slideLayout" Target="../slideLayouts/slideLayout339.xml"/><Relationship Id="rId44" Type="http://schemas.openxmlformats.org/officeDocument/2006/relationships/image" Target="../media/image30.png"/><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 Id="rId35" Type="http://schemas.openxmlformats.org/officeDocument/2006/relationships/slideLayout" Target="../slideLayouts/slideLayout343.xml"/><Relationship Id="rId43" Type="http://schemas.openxmlformats.org/officeDocument/2006/relationships/image" Target="../media/image29.png"/><Relationship Id="rId8" Type="http://schemas.openxmlformats.org/officeDocument/2006/relationships/slideLayout" Target="../slideLayouts/slideLayout316.xml"/><Relationship Id="rId3" Type="http://schemas.openxmlformats.org/officeDocument/2006/relationships/slideLayout" Target="../slideLayouts/slideLayout311.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33" Type="http://schemas.openxmlformats.org/officeDocument/2006/relationships/slideLayout" Target="../slideLayouts/slideLayout341.xml"/><Relationship Id="rId38" Type="http://schemas.openxmlformats.org/officeDocument/2006/relationships/slideLayout" Target="../slideLayouts/slideLayout34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62.xml"/><Relationship Id="rId18" Type="http://schemas.openxmlformats.org/officeDocument/2006/relationships/slideLayout" Target="../slideLayouts/slideLayout367.xml"/><Relationship Id="rId26" Type="http://schemas.openxmlformats.org/officeDocument/2006/relationships/slideLayout" Target="../slideLayouts/slideLayout375.xml"/><Relationship Id="rId39" Type="http://schemas.openxmlformats.org/officeDocument/2006/relationships/slideLayout" Target="../slideLayouts/slideLayout388.xml"/><Relationship Id="rId21" Type="http://schemas.openxmlformats.org/officeDocument/2006/relationships/slideLayout" Target="../slideLayouts/slideLayout370.xml"/><Relationship Id="rId34" Type="http://schemas.openxmlformats.org/officeDocument/2006/relationships/slideLayout" Target="../slideLayouts/slideLayout383.xml"/><Relationship Id="rId42" Type="http://schemas.openxmlformats.org/officeDocument/2006/relationships/slideLayout" Target="../slideLayouts/slideLayout391.xml"/><Relationship Id="rId7" Type="http://schemas.openxmlformats.org/officeDocument/2006/relationships/slideLayout" Target="../slideLayouts/slideLayout356.xml"/><Relationship Id="rId2" Type="http://schemas.openxmlformats.org/officeDocument/2006/relationships/slideLayout" Target="../slideLayouts/slideLayout351.xml"/><Relationship Id="rId16" Type="http://schemas.openxmlformats.org/officeDocument/2006/relationships/slideLayout" Target="../slideLayouts/slideLayout365.xml"/><Relationship Id="rId20" Type="http://schemas.openxmlformats.org/officeDocument/2006/relationships/slideLayout" Target="../slideLayouts/slideLayout369.xml"/><Relationship Id="rId29" Type="http://schemas.openxmlformats.org/officeDocument/2006/relationships/slideLayout" Target="../slideLayouts/slideLayout378.xml"/><Relationship Id="rId41" Type="http://schemas.openxmlformats.org/officeDocument/2006/relationships/slideLayout" Target="../slideLayouts/slideLayout390.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24" Type="http://schemas.openxmlformats.org/officeDocument/2006/relationships/slideLayout" Target="../slideLayouts/slideLayout373.xml"/><Relationship Id="rId32" Type="http://schemas.openxmlformats.org/officeDocument/2006/relationships/slideLayout" Target="../slideLayouts/slideLayout381.xml"/><Relationship Id="rId37" Type="http://schemas.openxmlformats.org/officeDocument/2006/relationships/slideLayout" Target="../slideLayouts/slideLayout386.xml"/><Relationship Id="rId40" Type="http://schemas.openxmlformats.org/officeDocument/2006/relationships/slideLayout" Target="../slideLayouts/slideLayout389.xml"/><Relationship Id="rId5" Type="http://schemas.openxmlformats.org/officeDocument/2006/relationships/slideLayout" Target="../slideLayouts/slideLayout354.xml"/><Relationship Id="rId15" Type="http://schemas.openxmlformats.org/officeDocument/2006/relationships/slideLayout" Target="../slideLayouts/slideLayout364.xml"/><Relationship Id="rId23" Type="http://schemas.openxmlformats.org/officeDocument/2006/relationships/slideLayout" Target="../slideLayouts/slideLayout372.xml"/><Relationship Id="rId28" Type="http://schemas.openxmlformats.org/officeDocument/2006/relationships/slideLayout" Target="../slideLayouts/slideLayout377.xml"/><Relationship Id="rId36" Type="http://schemas.openxmlformats.org/officeDocument/2006/relationships/slideLayout" Target="../slideLayouts/slideLayout385.xml"/><Relationship Id="rId10" Type="http://schemas.openxmlformats.org/officeDocument/2006/relationships/slideLayout" Target="../slideLayouts/slideLayout359.xml"/><Relationship Id="rId19" Type="http://schemas.openxmlformats.org/officeDocument/2006/relationships/slideLayout" Target="../slideLayouts/slideLayout368.xml"/><Relationship Id="rId31" Type="http://schemas.openxmlformats.org/officeDocument/2006/relationships/slideLayout" Target="../slideLayouts/slideLayout380.xml"/><Relationship Id="rId4" Type="http://schemas.openxmlformats.org/officeDocument/2006/relationships/slideLayout" Target="../slideLayouts/slideLayout353.xml"/><Relationship Id="rId9" Type="http://schemas.openxmlformats.org/officeDocument/2006/relationships/slideLayout" Target="../slideLayouts/slideLayout358.xml"/><Relationship Id="rId14" Type="http://schemas.openxmlformats.org/officeDocument/2006/relationships/slideLayout" Target="../slideLayouts/slideLayout363.xml"/><Relationship Id="rId22" Type="http://schemas.openxmlformats.org/officeDocument/2006/relationships/slideLayout" Target="../slideLayouts/slideLayout371.xml"/><Relationship Id="rId27" Type="http://schemas.openxmlformats.org/officeDocument/2006/relationships/slideLayout" Target="../slideLayouts/slideLayout376.xml"/><Relationship Id="rId30" Type="http://schemas.openxmlformats.org/officeDocument/2006/relationships/slideLayout" Target="../slideLayouts/slideLayout379.xml"/><Relationship Id="rId35" Type="http://schemas.openxmlformats.org/officeDocument/2006/relationships/slideLayout" Target="../slideLayouts/slideLayout384.xml"/><Relationship Id="rId43" Type="http://schemas.openxmlformats.org/officeDocument/2006/relationships/theme" Target="../theme/theme13.xml"/><Relationship Id="rId8" Type="http://schemas.openxmlformats.org/officeDocument/2006/relationships/slideLayout" Target="../slideLayouts/slideLayout357.xml"/><Relationship Id="rId3" Type="http://schemas.openxmlformats.org/officeDocument/2006/relationships/slideLayout" Target="../slideLayouts/slideLayout352.xml"/><Relationship Id="rId12" Type="http://schemas.openxmlformats.org/officeDocument/2006/relationships/slideLayout" Target="../slideLayouts/slideLayout361.xml"/><Relationship Id="rId17" Type="http://schemas.openxmlformats.org/officeDocument/2006/relationships/slideLayout" Target="../slideLayouts/slideLayout366.xml"/><Relationship Id="rId25" Type="http://schemas.openxmlformats.org/officeDocument/2006/relationships/slideLayout" Target="../slideLayouts/slideLayout374.xml"/><Relationship Id="rId33" Type="http://schemas.openxmlformats.org/officeDocument/2006/relationships/slideLayout" Target="../slideLayouts/slideLayout382.xml"/><Relationship Id="rId38" Type="http://schemas.openxmlformats.org/officeDocument/2006/relationships/slideLayout" Target="../slideLayouts/slideLayout38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1.emf"/><Relationship Id="rId4" Type="http://schemas.openxmlformats.org/officeDocument/2006/relationships/slideLayout" Target="../slideLayouts/slideLayout8.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1.vml"/><Relationship Id="rId7"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3" Type="http://schemas.openxmlformats.org/officeDocument/2006/relationships/vmlDrawing" Target="../drawings/vmlDrawing3.vml"/><Relationship Id="rId7" Type="http://schemas.openxmlformats.org/officeDocument/2006/relationships/image" Target="../media/image4.emf"/><Relationship Id="rId2" Type="http://schemas.openxmlformats.org/officeDocument/2006/relationships/theme" Target="../theme/theme4.xml"/><Relationship Id="rId1" Type="http://schemas.openxmlformats.org/officeDocument/2006/relationships/slideLayout" Target="../slideLayouts/slideLayout14.xml"/><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tags" Target="../tags/tag3.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63" Type="http://schemas.openxmlformats.org/officeDocument/2006/relationships/slideLayout" Target="../slideLayouts/slideLayout77.xml"/><Relationship Id="rId68" Type="http://schemas.openxmlformats.org/officeDocument/2006/relationships/slideLayout" Target="../slideLayouts/slideLayout82.xml"/><Relationship Id="rId84" Type="http://schemas.openxmlformats.org/officeDocument/2006/relationships/slideLayout" Target="../slideLayouts/slideLayout98.xml"/><Relationship Id="rId89" Type="http://schemas.openxmlformats.org/officeDocument/2006/relationships/slideLayout" Target="../slideLayouts/slideLayout103.xml"/><Relationship Id="rId16" Type="http://schemas.openxmlformats.org/officeDocument/2006/relationships/slideLayout" Target="../slideLayouts/slideLayout30.xml"/><Relationship Id="rId11" Type="http://schemas.openxmlformats.org/officeDocument/2006/relationships/slideLayout" Target="../slideLayouts/slideLayout25.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74" Type="http://schemas.openxmlformats.org/officeDocument/2006/relationships/slideLayout" Target="../slideLayouts/slideLayout88.xml"/><Relationship Id="rId79" Type="http://schemas.openxmlformats.org/officeDocument/2006/relationships/slideLayout" Target="../slideLayouts/slideLayout93.xml"/><Relationship Id="rId5" Type="http://schemas.openxmlformats.org/officeDocument/2006/relationships/slideLayout" Target="../slideLayouts/slideLayout19.xml"/><Relationship Id="rId90" Type="http://schemas.openxmlformats.org/officeDocument/2006/relationships/slideLayout" Target="../slideLayouts/slideLayout104.xml"/><Relationship Id="rId95" Type="http://schemas.openxmlformats.org/officeDocument/2006/relationships/slideLayout" Target="../slideLayouts/slideLayout109.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64" Type="http://schemas.openxmlformats.org/officeDocument/2006/relationships/slideLayout" Target="../slideLayouts/slideLayout78.xml"/><Relationship Id="rId69" Type="http://schemas.openxmlformats.org/officeDocument/2006/relationships/slideLayout" Target="../slideLayouts/slideLayout83.xml"/><Relationship Id="rId80" Type="http://schemas.openxmlformats.org/officeDocument/2006/relationships/slideLayout" Target="../slideLayouts/slideLayout94.xml"/><Relationship Id="rId85" Type="http://schemas.openxmlformats.org/officeDocument/2006/relationships/slideLayout" Target="../slideLayouts/slideLayout99.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slideLayout" Target="../slideLayouts/slideLayout73.xml"/><Relationship Id="rId67" Type="http://schemas.openxmlformats.org/officeDocument/2006/relationships/slideLayout" Target="../slideLayouts/slideLayout81.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62" Type="http://schemas.openxmlformats.org/officeDocument/2006/relationships/slideLayout" Target="../slideLayouts/slideLayout76.xml"/><Relationship Id="rId70" Type="http://schemas.openxmlformats.org/officeDocument/2006/relationships/slideLayout" Target="../slideLayouts/slideLayout84.xml"/><Relationship Id="rId75" Type="http://schemas.openxmlformats.org/officeDocument/2006/relationships/slideLayout" Target="../slideLayouts/slideLayout89.xml"/><Relationship Id="rId83" Type="http://schemas.openxmlformats.org/officeDocument/2006/relationships/slideLayout" Target="../slideLayouts/slideLayout97.xml"/><Relationship Id="rId88" Type="http://schemas.openxmlformats.org/officeDocument/2006/relationships/slideLayout" Target="../slideLayouts/slideLayout102.xml"/><Relationship Id="rId91" Type="http://schemas.openxmlformats.org/officeDocument/2006/relationships/slideLayout" Target="../slideLayouts/slideLayout105.xml"/><Relationship Id="rId96" Type="http://schemas.openxmlformats.org/officeDocument/2006/relationships/slideLayout" Target="../slideLayouts/slideLayout11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slideLayout" Target="../slideLayouts/slideLayout74.xml"/><Relationship Id="rId65" Type="http://schemas.openxmlformats.org/officeDocument/2006/relationships/slideLayout" Target="../slideLayouts/slideLayout79.xml"/><Relationship Id="rId73" Type="http://schemas.openxmlformats.org/officeDocument/2006/relationships/slideLayout" Target="../slideLayouts/slideLayout87.xml"/><Relationship Id="rId78" Type="http://schemas.openxmlformats.org/officeDocument/2006/relationships/slideLayout" Target="../slideLayouts/slideLayout92.xml"/><Relationship Id="rId81" Type="http://schemas.openxmlformats.org/officeDocument/2006/relationships/slideLayout" Target="../slideLayouts/slideLayout95.xml"/><Relationship Id="rId86" Type="http://schemas.openxmlformats.org/officeDocument/2006/relationships/slideLayout" Target="../slideLayouts/slideLayout100.xml"/><Relationship Id="rId94" Type="http://schemas.openxmlformats.org/officeDocument/2006/relationships/slideLayout" Target="../slideLayouts/slideLayout10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slideLayout" Target="../slideLayouts/slideLayout53.xml"/><Relationship Id="rId34" Type="http://schemas.openxmlformats.org/officeDocument/2006/relationships/slideLayout" Target="../slideLayouts/slideLayout48.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6" Type="http://schemas.openxmlformats.org/officeDocument/2006/relationships/slideLayout" Target="../slideLayouts/slideLayout90.xml"/><Relationship Id="rId97" Type="http://schemas.openxmlformats.org/officeDocument/2006/relationships/theme" Target="../theme/theme5.xml"/><Relationship Id="rId7" Type="http://schemas.openxmlformats.org/officeDocument/2006/relationships/slideLayout" Target="../slideLayouts/slideLayout21.xml"/><Relationship Id="rId71" Type="http://schemas.openxmlformats.org/officeDocument/2006/relationships/slideLayout" Target="../slideLayouts/slideLayout85.xml"/><Relationship Id="rId92" Type="http://schemas.openxmlformats.org/officeDocument/2006/relationships/slideLayout" Target="../slideLayouts/slideLayout106.xml"/><Relationship Id="rId2" Type="http://schemas.openxmlformats.org/officeDocument/2006/relationships/slideLayout" Target="../slideLayouts/slideLayout16.xml"/><Relationship Id="rId29" Type="http://schemas.openxmlformats.org/officeDocument/2006/relationships/slideLayout" Target="../slideLayouts/slideLayout43.xml"/><Relationship Id="rId24" Type="http://schemas.openxmlformats.org/officeDocument/2006/relationships/slideLayout" Target="../slideLayouts/slideLayout38.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66" Type="http://schemas.openxmlformats.org/officeDocument/2006/relationships/slideLayout" Target="../slideLayouts/slideLayout80.xml"/><Relationship Id="rId87" Type="http://schemas.openxmlformats.org/officeDocument/2006/relationships/slideLayout" Target="../slideLayouts/slideLayout101.xml"/><Relationship Id="rId61" Type="http://schemas.openxmlformats.org/officeDocument/2006/relationships/slideLayout" Target="../slideLayouts/slideLayout75.xml"/><Relationship Id="rId82" Type="http://schemas.openxmlformats.org/officeDocument/2006/relationships/slideLayout" Target="../slideLayouts/slideLayout96.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56" Type="http://schemas.openxmlformats.org/officeDocument/2006/relationships/slideLayout" Target="../slideLayouts/slideLayout70.xml"/><Relationship Id="rId77" Type="http://schemas.openxmlformats.org/officeDocument/2006/relationships/slideLayout" Target="../slideLayouts/slideLayout91.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72" Type="http://schemas.openxmlformats.org/officeDocument/2006/relationships/slideLayout" Target="../slideLayouts/slideLayout86.xml"/><Relationship Id="rId93" Type="http://schemas.openxmlformats.org/officeDocument/2006/relationships/slideLayout" Target="../slideLayouts/slideLayout107.xml"/><Relationship Id="rId98" Type="http://schemas.openxmlformats.org/officeDocument/2006/relationships/image" Target="../media/image5.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image" Target="../media/image4.emf"/><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theme" Target="../theme/theme6.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image" Target="../media/image5.emf"/><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theme" Target="../theme/theme7.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image" Target="../media/image5.emf"/><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theme" Target="../theme/theme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8" Type="http://schemas.openxmlformats.org/officeDocument/2006/relationships/slideLayout" Target="../slideLayouts/slideLayout17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image" Target="../media/image5.emf"/><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theme" Target="../theme/theme9.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8"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6" r:id="rId1"/>
    <p:sldLayoutId id="2147484479" r:id="rId2"/>
    <p:sldLayoutId id="2147484481" r:id="rId3"/>
    <p:sldLayoutId id="2147484299" r:id="rId4"/>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3"/>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831711507"/>
      </p:ext>
    </p:extLst>
  </p:cSld>
  <p:clrMap bg1="lt1" tx1="dk1" bg2="lt2" tx2="dk2" accent1="accent1" accent2="accent2" accent3="accent3" accent4="accent4" accent5="accent5" accent6="accent6" hlink="hlink" folHlink="folHlink"/>
  <p:sldLayoutIdLst>
    <p:sldLayoutId id="2147485034" r:id="rId1"/>
    <p:sldLayoutId id="2147485035" r:id="rId2"/>
    <p:sldLayoutId id="2147485036" r:id="rId3"/>
    <p:sldLayoutId id="2147485037" r:id="rId4"/>
    <p:sldLayoutId id="2147485038" r:id="rId5"/>
    <p:sldLayoutId id="2147485039" r:id="rId6"/>
    <p:sldLayoutId id="2147485040" r:id="rId7"/>
    <p:sldLayoutId id="2147485041" r:id="rId8"/>
    <p:sldLayoutId id="2147485042" r:id="rId9"/>
    <p:sldLayoutId id="2147485043" r:id="rId10"/>
    <p:sldLayoutId id="2147485044" r:id="rId11"/>
    <p:sldLayoutId id="2147485045" r:id="rId12"/>
    <p:sldLayoutId id="2147485046" r:id="rId13"/>
    <p:sldLayoutId id="2147485047" r:id="rId14"/>
    <p:sldLayoutId id="2147485048" r:id="rId15"/>
    <p:sldLayoutId id="2147485049" r:id="rId16"/>
    <p:sldLayoutId id="2147485050" r:id="rId17"/>
    <p:sldLayoutId id="2147485051" r:id="rId18"/>
    <p:sldLayoutId id="2147485052" r:id="rId19"/>
    <p:sldLayoutId id="2147485053" r:id="rId20"/>
    <p:sldLayoutId id="2147485054" r:id="rId21"/>
    <p:sldLayoutId id="2147485055" r:id="rId22"/>
    <p:sldLayoutId id="2147485056" r:id="rId23"/>
    <p:sldLayoutId id="2147485057" r:id="rId24"/>
    <p:sldLayoutId id="2147485058" r:id="rId25"/>
    <p:sldLayoutId id="2147485059" r:id="rId26"/>
    <p:sldLayoutId id="2147485060" r:id="rId27"/>
    <p:sldLayoutId id="2147485061" r:id="rId28"/>
    <p:sldLayoutId id="2147485062" r:id="rId29"/>
    <p:sldLayoutId id="2147485063" r:id="rId30"/>
    <p:sldLayoutId id="2147485064" r:id="rId31"/>
  </p:sldLayoutIdLst>
  <p:transition>
    <p:fade/>
  </p:transition>
  <p:hf sldNum="0" hd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FEF460CF-B3BE-AA40-B34E-31FAB54D504E}"/>
              </a:ext>
            </a:extLst>
          </p:cNvPr>
          <p:cNvGrpSpPr/>
          <p:nvPr userDrawn="1"/>
        </p:nvGrpSpPr>
        <p:grpSpPr>
          <a:xfrm rot="5400000">
            <a:off x="10330059" y="2419149"/>
            <a:ext cx="6879209" cy="2271543"/>
            <a:chOff x="8212404" y="6181675"/>
            <a:chExt cx="12817914" cy="4231922"/>
          </a:xfrm>
        </p:grpSpPr>
        <p:pic>
          <p:nvPicPr>
            <p:cNvPr id="49" name="Image" descr="Image">
              <a:extLst>
                <a:ext uri="{FF2B5EF4-FFF2-40B4-BE49-F238E27FC236}">
                  <a16:creationId xmlns:a16="http://schemas.microsoft.com/office/drawing/2014/main" id="{348BB99C-DFFC-AE48-A291-B10A2191D3AE}"/>
                </a:ext>
              </a:extLst>
            </p:cNvPr>
            <p:cNvPicPr>
              <a:picLocks noChangeAspect="1"/>
            </p:cNvPicPr>
            <p:nvPr userDrawn="1"/>
          </p:nvPicPr>
          <p:blipFill>
            <a:blip r:embed="rId45"/>
            <a:srcRect b="20208"/>
            <a:stretch>
              <a:fillRect/>
            </a:stretch>
          </p:blipFill>
          <p:spPr>
            <a:xfrm>
              <a:off x="9825738" y="6285642"/>
              <a:ext cx="11204580" cy="2819606"/>
            </a:xfrm>
            <a:prstGeom prst="rect">
              <a:avLst/>
            </a:prstGeom>
            <a:ln w="12700">
              <a:miter lim="400000"/>
            </a:ln>
          </p:spPr>
        </p:pic>
        <p:sp>
          <p:nvSpPr>
            <p:cNvPr id="50" name="R134 G97 B197…">
              <a:extLst>
                <a:ext uri="{FF2B5EF4-FFF2-40B4-BE49-F238E27FC236}">
                  <a16:creationId xmlns:a16="http://schemas.microsoft.com/office/drawing/2014/main" id="{0952999C-3853-C94F-9180-2043383734A1}"/>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R134 G97 B197</a:t>
              </a:r>
            </a:p>
          </p:txBody>
        </p:sp>
        <p:sp>
          <p:nvSpPr>
            <p:cNvPr id="51" name="R59 G46 B88…">
              <a:extLst>
                <a:ext uri="{FF2B5EF4-FFF2-40B4-BE49-F238E27FC236}">
                  <a16:creationId xmlns:a16="http://schemas.microsoft.com/office/drawing/2014/main" id="{E5BBCCB0-1BEB-804F-BF1D-D2E1A12AE08A}"/>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R59 G46 B88</a:t>
              </a:r>
            </a:p>
          </p:txBody>
        </p:sp>
        <p:sp>
          <p:nvSpPr>
            <p:cNvPr id="52" name="R213 G157 B255…">
              <a:extLst>
                <a:ext uri="{FF2B5EF4-FFF2-40B4-BE49-F238E27FC236}">
                  <a16:creationId xmlns:a16="http://schemas.microsoft.com/office/drawing/2014/main" id="{CDA4202A-E838-D54A-90CF-806F1AC75D67}"/>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3B2E58"/>
                  </a:solidFill>
                </a:defRPr>
              </a:pPr>
              <a:r>
                <a:rPr sz="510"/>
                <a:t>R213 G157 B255</a:t>
              </a:r>
            </a:p>
          </p:txBody>
        </p:sp>
        <p:sp>
          <p:nvSpPr>
            <p:cNvPr id="53" name="R161 G133 B210…">
              <a:extLst>
                <a:ext uri="{FF2B5EF4-FFF2-40B4-BE49-F238E27FC236}">
                  <a16:creationId xmlns:a16="http://schemas.microsoft.com/office/drawing/2014/main" id="{8503444F-14E3-3C4A-949F-3A7E84CEFDE5}"/>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R161 G133 B210</a:t>
              </a:r>
            </a:p>
          </p:txBody>
        </p:sp>
        <p:sp>
          <p:nvSpPr>
            <p:cNvPr id="54" name="R0 G120 B212…">
              <a:extLst>
                <a:ext uri="{FF2B5EF4-FFF2-40B4-BE49-F238E27FC236}">
                  <a16:creationId xmlns:a16="http://schemas.microsoft.com/office/drawing/2014/main" id="{8EB0A4AF-EEC8-B44F-B728-267E43862CB3}"/>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R0 G120 B212 </a:t>
              </a:r>
            </a:p>
          </p:txBody>
        </p:sp>
        <p:sp>
          <p:nvSpPr>
            <p:cNvPr id="55" name="R36 G58 B94…">
              <a:extLst>
                <a:ext uri="{FF2B5EF4-FFF2-40B4-BE49-F238E27FC236}">
                  <a16:creationId xmlns:a16="http://schemas.microsoft.com/office/drawing/2014/main" id="{D02BBD30-060B-CF43-AC95-5C0AA69EFF19}"/>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R36 G58 B94</a:t>
              </a:r>
              <a:endParaRPr sz="918">
                <a:solidFill>
                  <a:srgbClr val="000000"/>
                </a:solidFill>
                <a:latin typeface="Times"/>
                <a:ea typeface="Times"/>
                <a:cs typeface="Times"/>
                <a:sym typeface="Times"/>
              </a:endParaRPr>
            </a:p>
          </p:txBody>
        </p:sp>
        <p:sp>
          <p:nvSpPr>
            <p:cNvPr id="56" name="R80 G230 B255…">
              <a:extLst>
                <a:ext uri="{FF2B5EF4-FFF2-40B4-BE49-F238E27FC236}">
                  <a16:creationId xmlns:a16="http://schemas.microsoft.com/office/drawing/2014/main" id="{5715F6C8-F636-384C-B3EA-85E1DDDA9F55}"/>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243A5E"/>
                  </a:solidFill>
                </a:defRPr>
              </a:pPr>
              <a:r>
                <a:rPr sz="510"/>
                <a:t>R80 G230 B255</a:t>
              </a:r>
              <a:endParaRPr sz="918">
                <a:latin typeface="Times"/>
                <a:ea typeface="Times"/>
                <a:cs typeface="Times"/>
                <a:sym typeface="Times"/>
              </a:endParaRPr>
            </a:p>
          </p:txBody>
        </p:sp>
        <p:sp>
          <p:nvSpPr>
            <p:cNvPr id="57" name="R40 G167 B233…">
              <a:extLst>
                <a:ext uri="{FF2B5EF4-FFF2-40B4-BE49-F238E27FC236}">
                  <a16:creationId xmlns:a16="http://schemas.microsoft.com/office/drawing/2014/main" id="{A21F53A4-CBEF-BA4D-A0E8-C3934A5E0006}"/>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R40 G167 B233</a:t>
              </a:r>
            </a:p>
          </p:txBody>
        </p:sp>
        <p:sp>
          <p:nvSpPr>
            <p:cNvPr id="58" name="R0 G133 B117   Hex #008575   C100 M15 Y60 K0   PMS 3285 C">
              <a:extLst>
                <a:ext uri="{FF2B5EF4-FFF2-40B4-BE49-F238E27FC236}">
                  <a16:creationId xmlns:a16="http://schemas.microsoft.com/office/drawing/2014/main" id="{75D6B9E0-0B30-A947-8259-F2D0B04C7B5C}"/>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R0 G133 B117 </a:t>
              </a:r>
            </a:p>
          </p:txBody>
        </p:sp>
        <p:sp>
          <p:nvSpPr>
            <p:cNvPr id="59" name="R39 G75 B71   Hex #274b47…">
              <a:extLst>
                <a:ext uri="{FF2B5EF4-FFF2-40B4-BE49-F238E27FC236}">
                  <a16:creationId xmlns:a16="http://schemas.microsoft.com/office/drawing/2014/main" id="{93B2BCF3-BBBC-DE4B-904E-D81DA86104A9}"/>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R39 G75 B71 </a:t>
              </a:r>
            </a:p>
          </p:txBody>
        </p:sp>
        <p:sp>
          <p:nvSpPr>
            <p:cNvPr id="60" name="R48 G229 B208…">
              <a:extLst>
                <a:ext uri="{FF2B5EF4-FFF2-40B4-BE49-F238E27FC236}">
                  <a16:creationId xmlns:a16="http://schemas.microsoft.com/office/drawing/2014/main" id="{266E4418-D1ED-CD44-A262-6E879E94AC47}"/>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304A47"/>
                  </a:solidFill>
                </a:defRPr>
              </a:pPr>
              <a:r>
                <a:rPr sz="510"/>
                <a:t>R48 G229 B208</a:t>
              </a:r>
              <a:endParaRPr sz="918">
                <a:latin typeface="Times"/>
                <a:ea typeface="Times"/>
                <a:cs typeface="Times"/>
                <a:sym typeface="Times"/>
              </a:endParaRPr>
            </a:p>
          </p:txBody>
        </p:sp>
        <p:sp>
          <p:nvSpPr>
            <p:cNvPr id="61" name="R40 G194 B209…">
              <a:extLst>
                <a:ext uri="{FF2B5EF4-FFF2-40B4-BE49-F238E27FC236}">
                  <a16:creationId xmlns:a16="http://schemas.microsoft.com/office/drawing/2014/main" id="{9BCB665E-BAAD-054C-B3B4-32E32BE1B2C8}"/>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R40 G194 B209</a:t>
              </a:r>
            </a:p>
            <a:p>
              <a:pPr defTabSz="466298">
                <a:lnSpc>
                  <a:spcPct val="100000"/>
                </a:lnSpc>
                <a:defRPr sz="900" spc="0"/>
              </a:pPr>
              <a:endParaRPr sz="510"/>
            </a:p>
          </p:txBody>
        </p:sp>
        <p:sp>
          <p:nvSpPr>
            <p:cNvPr id="62" name="R16 G124 B16  Hex #107c10  C75 M0 Y100 K0   PMS 362 C">
              <a:extLst>
                <a:ext uri="{FF2B5EF4-FFF2-40B4-BE49-F238E27FC236}">
                  <a16:creationId xmlns:a16="http://schemas.microsoft.com/office/drawing/2014/main" id="{8920CC6C-63E2-ED4F-BDC5-D2CE141A5833}"/>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R16 G124 B16 </a:t>
              </a:r>
            </a:p>
          </p:txBody>
        </p:sp>
        <p:sp>
          <p:nvSpPr>
            <p:cNvPr id="63" name="R5 G75 B22   Hex #054b16…">
              <a:extLst>
                <a:ext uri="{FF2B5EF4-FFF2-40B4-BE49-F238E27FC236}">
                  <a16:creationId xmlns:a16="http://schemas.microsoft.com/office/drawing/2014/main" id="{4AE30B41-194D-6B4F-90B3-DADCE814DF78}"/>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R5 G75 B22  </a:t>
              </a:r>
              <a:br>
                <a:rPr sz="510"/>
              </a:br>
              <a:endParaRPr sz="510"/>
            </a:p>
          </p:txBody>
        </p:sp>
        <p:sp>
          <p:nvSpPr>
            <p:cNvPr id="64" name="R155 G240 B11…">
              <a:extLst>
                <a:ext uri="{FF2B5EF4-FFF2-40B4-BE49-F238E27FC236}">
                  <a16:creationId xmlns:a16="http://schemas.microsoft.com/office/drawing/2014/main" id="{30826CDD-ABBA-DA43-A451-D5A72B2EFFD7}"/>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1F491D"/>
                  </a:solidFill>
                </a:defRPr>
              </a:pPr>
              <a:r>
                <a:rPr sz="510"/>
                <a:t>R155 G240 B11</a:t>
              </a:r>
              <a:endParaRPr sz="918">
                <a:latin typeface="Times"/>
                <a:ea typeface="Times"/>
                <a:cs typeface="Times"/>
                <a:sym typeface="Times"/>
              </a:endParaRPr>
            </a:p>
          </p:txBody>
        </p:sp>
        <p:sp>
          <p:nvSpPr>
            <p:cNvPr id="65" name="R127 G186 B0…">
              <a:extLst>
                <a:ext uri="{FF2B5EF4-FFF2-40B4-BE49-F238E27FC236}">
                  <a16:creationId xmlns:a16="http://schemas.microsoft.com/office/drawing/2014/main" id="{0DFA87BD-5FEE-CB40-9C90-8F8A4625A5D3}"/>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R127 G186 B0</a:t>
              </a:r>
            </a:p>
          </p:txBody>
        </p:sp>
        <p:sp>
          <p:nvSpPr>
            <p:cNvPr id="66" name="R216 G59 B1…">
              <a:extLst>
                <a:ext uri="{FF2B5EF4-FFF2-40B4-BE49-F238E27FC236}">
                  <a16:creationId xmlns:a16="http://schemas.microsoft.com/office/drawing/2014/main" id="{4692680B-09E2-734E-B45A-C6BFE8892900}"/>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R216 G59 B1</a:t>
              </a:r>
              <a:endParaRPr sz="510">
                <a:solidFill>
                  <a:srgbClr val="000000"/>
                </a:solidFill>
              </a:endParaRPr>
            </a:p>
          </p:txBody>
        </p:sp>
        <p:sp>
          <p:nvSpPr>
            <p:cNvPr id="67" name="R107 G41 B41…">
              <a:extLst>
                <a:ext uri="{FF2B5EF4-FFF2-40B4-BE49-F238E27FC236}">
                  <a16:creationId xmlns:a16="http://schemas.microsoft.com/office/drawing/2014/main" id="{CA1DC504-A242-E143-80F1-E82647F44E87}"/>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R107 G41 B41 </a:t>
              </a:r>
            </a:p>
          </p:txBody>
        </p:sp>
        <p:sp>
          <p:nvSpPr>
            <p:cNvPr id="68" name="R255 G147 B73…">
              <a:extLst>
                <a:ext uri="{FF2B5EF4-FFF2-40B4-BE49-F238E27FC236}">
                  <a16:creationId xmlns:a16="http://schemas.microsoft.com/office/drawing/2014/main" id="{DD268B7A-2434-C247-8A35-99A96004667A}"/>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632D2B"/>
                  </a:solidFill>
                </a:defRPr>
              </a:pPr>
              <a:r>
                <a:rPr sz="510"/>
                <a:t>R255 G147 B73</a:t>
              </a:r>
            </a:p>
          </p:txBody>
        </p:sp>
        <p:sp>
          <p:nvSpPr>
            <p:cNvPr id="69" name="R241 G101 B34…">
              <a:extLst>
                <a:ext uri="{FF2B5EF4-FFF2-40B4-BE49-F238E27FC236}">
                  <a16:creationId xmlns:a16="http://schemas.microsoft.com/office/drawing/2014/main" id="{77234168-0969-744E-AF0D-6D22C351A9FA}"/>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R241 G101 B34</a:t>
              </a:r>
            </a:p>
          </p:txBody>
        </p:sp>
        <p:sp>
          <p:nvSpPr>
            <p:cNvPr id="70" name="R255 G185 B0…">
              <a:extLst>
                <a:ext uri="{FF2B5EF4-FFF2-40B4-BE49-F238E27FC236}">
                  <a16:creationId xmlns:a16="http://schemas.microsoft.com/office/drawing/2014/main" id="{9C8154DA-F7E5-8049-8184-5062EAF9B8DC}"/>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R255 G185 B0</a:t>
              </a:r>
              <a:endParaRPr sz="918">
                <a:latin typeface="Times"/>
                <a:ea typeface="Times"/>
                <a:cs typeface="Times"/>
                <a:sym typeface="Times"/>
              </a:endParaRPr>
            </a:p>
          </p:txBody>
        </p:sp>
        <p:sp>
          <p:nvSpPr>
            <p:cNvPr id="71" name="R106 G75 B22…">
              <a:extLst>
                <a:ext uri="{FF2B5EF4-FFF2-40B4-BE49-F238E27FC236}">
                  <a16:creationId xmlns:a16="http://schemas.microsoft.com/office/drawing/2014/main" id="{88B542BD-66C7-C141-90A5-89B70DFF48C2}"/>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R106 G75 B22</a:t>
              </a:r>
              <a:endParaRPr sz="918">
                <a:solidFill>
                  <a:srgbClr val="000000"/>
                </a:solidFill>
                <a:latin typeface="Times"/>
                <a:ea typeface="Times"/>
                <a:cs typeface="Times"/>
                <a:sym typeface="Times"/>
              </a:endParaRPr>
            </a:p>
          </p:txBody>
        </p:sp>
        <p:sp>
          <p:nvSpPr>
            <p:cNvPr id="72" name="R254 G240 B0…">
              <a:extLst>
                <a:ext uri="{FF2B5EF4-FFF2-40B4-BE49-F238E27FC236}">
                  <a16:creationId xmlns:a16="http://schemas.microsoft.com/office/drawing/2014/main" id="{69707C24-80D9-F34E-A97E-9A697D065183}"/>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654B21"/>
                  </a:solidFill>
                </a:defRPr>
              </a:pPr>
              <a:r>
                <a:rPr sz="510"/>
                <a:t>R254 G240 B0</a:t>
              </a:r>
              <a:endParaRPr sz="918">
                <a:latin typeface="Times"/>
                <a:ea typeface="Times"/>
                <a:cs typeface="Times"/>
                <a:sym typeface="Times"/>
              </a:endParaRPr>
            </a:p>
          </p:txBody>
        </p:sp>
        <p:sp>
          <p:nvSpPr>
            <p:cNvPr id="73" name="R254 G212 B0…">
              <a:extLst>
                <a:ext uri="{FF2B5EF4-FFF2-40B4-BE49-F238E27FC236}">
                  <a16:creationId xmlns:a16="http://schemas.microsoft.com/office/drawing/2014/main" id="{87E50376-1FF1-8A44-AE86-83B71F588D69}"/>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R254 G212 B0</a:t>
              </a:r>
            </a:p>
          </p:txBody>
        </p:sp>
        <p:pic>
          <p:nvPicPr>
            <p:cNvPr id="74" name="Image" descr="Image">
              <a:extLst>
                <a:ext uri="{FF2B5EF4-FFF2-40B4-BE49-F238E27FC236}">
                  <a16:creationId xmlns:a16="http://schemas.microsoft.com/office/drawing/2014/main" id="{27E583E0-4F9E-7148-AA56-08547FE3CA38}"/>
                </a:ext>
              </a:extLst>
            </p:cNvPr>
            <p:cNvPicPr>
              <a:picLocks noChangeAspect="1"/>
            </p:cNvPicPr>
            <p:nvPr userDrawn="1"/>
          </p:nvPicPr>
          <p:blipFill>
            <a:blip r:embed="rId46"/>
            <a:stretch>
              <a:fillRect/>
            </a:stretch>
          </p:blipFill>
          <p:spPr>
            <a:xfrm>
              <a:off x="9825738" y="9911907"/>
              <a:ext cx="11204576" cy="501690"/>
            </a:xfrm>
            <a:prstGeom prst="rect">
              <a:avLst/>
            </a:prstGeom>
            <a:ln w="12700">
              <a:miter lim="400000"/>
            </a:ln>
          </p:spPr>
        </p:pic>
        <p:sp>
          <p:nvSpPr>
            <p:cNvPr id="75" name="R242 G242 B242…">
              <a:extLst>
                <a:ext uri="{FF2B5EF4-FFF2-40B4-BE49-F238E27FC236}">
                  <a16:creationId xmlns:a16="http://schemas.microsoft.com/office/drawing/2014/main" id="{C70CA471-6547-5949-B102-3735E4E63CAB}"/>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a:t>R242 G242 B242</a:t>
              </a:r>
              <a:endParaRPr sz="918" b="1">
                <a:latin typeface="Times"/>
                <a:ea typeface="Times"/>
                <a:cs typeface="Times"/>
                <a:sym typeface="Times"/>
              </a:endParaRPr>
            </a:p>
          </p:txBody>
        </p:sp>
        <p:sp>
          <p:nvSpPr>
            <p:cNvPr id="76" name="R230 G230 B230…">
              <a:extLst>
                <a:ext uri="{FF2B5EF4-FFF2-40B4-BE49-F238E27FC236}">
                  <a16:creationId xmlns:a16="http://schemas.microsoft.com/office/drawing/2014/main" id="{6538DFB0-D9D7-6743-B606-8DA8BDA88A29}"/>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a:t>R230 G230 B230</a:t>
              </a:r>
              <a:endParaRPr sz="918" b="1">
                <a:latin typeface="Times"/>
                <a:ea typeface="Times"/>
                <a:cs typeface="Times"/>
                <a:sym typeface="Times"/>
              </a:endParaRPr>
            </a:p>
          </p:txBody>
        </p:sp>
        <p:sp>
          <p:nvSpPr>
            <p:cNvPr id="77" name="R210 G210 B210…">
              <a:extLst>
                <a:ext uri="{FF2B5EF4-FFF2-40B4-BE49-F238E27FC236}">
                  <a16:creationId xmlns:a16="http://schemas.microsoft.com/office/drawing/2014/main" id="{F0A4DA0C-9729-294B-83BA-3428A02A36AC}"/>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a:t>R210 G210 B210</a:t>
              </a:r>
              <a:endParaRPr sz="918" b="1">
                <a:latin typeface="Times"/>
                <a:ea typeface="Times"/>
                <a:cs typeface="Times"/>
                <a:sym typeface="Times"/>
              </a:endParaRPr>
            </a:p>
          </p:txBody>
        </p:sp>
        <p:sp>
          <p:nvSpPr>
            <p:cNvPr id="78" name="R115 G115 B115…">
              <a:extLst>
                <a:ext uri="{FF2B5EF4-FFF2-40B4-BE49-F238E27FC236}">
                  <a16:creationId xmlns:a16="http://schemas.microsoft.com/office/drawing/2014/main" id="{A4DD0C33-015C-684D-B15B-B2BFBAFDD464}"/>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R115 G115 B115</a:t>
              </a:r>
            </a:p>
          </p:txBody>
        </p:sp>
        <p:sp>
          <p:nvSpPr>
            <p:cNvPr id="79" name="R80 G80 B80…">
              <a:extLst>
                <a:ext uri="{FF2B5EF4-FFF2-40B4-BE49-F238E27FC236}">
                  <a16:creationId xmlns:a16="http://schemas.microsoft.com/office/drawing/2014/main" id="{ED7F9014-5BDB-EF40-9CEB-6DDBBF7A5876}"/>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R80 G80 B80 </a:t>
              </a:r>
            </a:p>
          </p:txBody>
        </p:sp>
        <p:sp>
          <p:nvSpPr>
            <p:cNvPr id="80" name="R47 G47 B47…">
              <a:extLst>
                <a:ext uri="{FF2B5EF4-FFF2-40B4-BE49-F238E27FC236}">
                  <a16:creationId xmlns:a16="http://schemas.microsoft.com/office/drawing/2014/main" id="{858DB914-7349-B44F-B4E9-D0B8D2B71996}"/>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R47 G47 B47</a:t>
              </a:r>
              <a:endParaRPr sz="918" b="1">
                <a:latin typeface="Times"/>
                <a:ea typeface="Times"/>
                <a:cs typeface="Times"/>
                <a:sym typeface="Times"/>
              </a:endParaRPr>
            </a:p>
          </p:txBody>
        </p:sp>
        <p:sp>
          <p:nvSpPr>
            <p:cNvPr id="81" name="R0 G0 B0…">
              <a:extLst>
                <a:ext uri="{FF2B5EF4-FFF2-40B4-BE49-F238E27FC236}">
                  <a16:creationId xmlns:a16="http://schemas.microsoft.com/office/drawing/2014/main" id="{D4AC0C3F-E718-D04E-BF1E-6C8452AF3EED}"/>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a:t>R0 G0 B0</a:t>
              </a:r>
              <a:endParaRPr sz="918" b="1">
                <a:latin typeface="Times"/>
                <a:ea typeface="Times"/>
                <a:cs typeface="Times"/>
                <a:sym typeface="Times"/>
              </a:endParaRPr>
            </a:p>
          </p:txBody>
        </p:sp>
        <p:sp>
          <p:nvSpPr>
            <p:cNvPr id="82" name="Primary">
              <a:extLst>
                <a:ext uri="{FF2B5EF4-FFF2-40B4-BE49-F238E27FC236}">
                  <a16:creationId xmlns:a16="http://schemas.microsoft.com/office/drawing/2014/main" id="{D43393EB-4FB6-8B4E-A786-9B20B22F92B5}"/>
                </a:ext>
              </a:extLst>
            </p:cNvPr>
            <p:cNvSpPr txBox="1"/>
            <p:nvPr userDrawn="1"/>
          </p:nvSpPr>
          <p:spPr>
            <a:xfrm>
              <a:off x="8488951" y="6181675"/>
              <a:ext cx="1072300"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Primary</a:t>
              </a:r>
            </a:p>
          </p:txBody>
        </p:sp>
        <p:sp>
          <p:nvSpPr>
            <p:cNvPr id="83" name="Secondary">
              <a:extLst>
                <a:ext uri="{FF2B5EF4-FFF2-40B4-BE49-F238E27FC236}">
                  <a16:creationId xmlns:a16="http://schemas.microsoft.com/office/drawing/2014/main" id="{85A12DED-9363-E545-B84E-D0A02FAC2D3B}"/>
                </a:ext>
              </a:extLst>
            </p:cNvPr>
            <p:cNvSpPr txBox="1"/>
            <p:nvPr userDrawn="1"/>
          </p:nvSpPr>
          <p:spPr>
            <a:xfrm>
              <a:off x="8212404" y="6836782"/>
              <a:ext cx="1395209"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Secondary</a:t>
              </a:r>
            </a:p>
          </p:txBody>
        </p:sp>
        <p:sp>
          <p:nvSpPr>
            <p:cNvPr id="84" name="Primary">
              <a:extLst>
                <a:ext uri="{FF2B5EF4-FFF2-40B4-BE49-F238E27FC236}">
                  <a16:creationId xmlns:a16="http://schemas.microsoft.com/office/drawing/2014/main" id="{DD04D8C6-4855-CF46-A654-EC70731B53E7}"/>
                </a:ext>
              </a:extLst>
            </p:cNvPr>
            <p:cNvSpPr txBox="1"/>
            <p:nvPr userDrawn="1"/>
          </p:nvSpPr>
          <p:spPr>
            <a:xfrm>
              <a:off x="8488952" y="7633241"/>
              <a:ext cx="1072301"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Primary</a:t>
              </a:r>
            </a:p>
          </p:txBody>
        </p:sp>
        <p:sp>
          <p:nvSpPr>
            <p:cNvPr id="85" name="Secondary">
              <a:extLst>
                <a:ext uri="{FF2B5EF4-FFF2-40B4-BE49-F238E27FC236}">
                  <a16:creationId xmlns:a16="http://schemas.microsoft.com/office/drawing/2014/main" id="{96C10DB4-13D4-B041-B0E4-AFF662A9B107}"/>
                </a:ext>
              </a:extLst>
            </p:cNvPr>
            <p:cNvSpPr txBox="1"/>
            <p:nvPr userDrawn="1"/>
          </p:nvSpPr>
          <p:spPr>
            <a:xfrm>
              <a:off x="8212406" y="8332248"/>
              <a:ext cx="1395209"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Secondary</a:t>
              </a:r>
            </a:p>
          </p:txBody>
        </p:sp>
      </p:grpSp>
    </p:spTree>
    <p:extLst>
      <p:ext uri="{BB962C8B-B14F-4D97-AF65-F5344CB8AC3E}">
        <p14:creationId xmlns:p14="http://schemas.microsoft.com/office/powerpoint/2010/main" val="4220712119"/>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 id="2147485078" r:id="rId13"/>
    <p:sldLayoutId id="2147485079" r:id="rId14"/>
    <p:sldLayoutId id="2147485080" r:id="rId15"/>
    <p:sldLayoutId id="2147485081" r:id="rId16"/>
    <p:sldLayoutId id="2147485082" r:id="rId17"/>
    <p:sldLayoutId id="2147485083" r:id="rId18"/>
    <p:sldLayoutId id="2147485084" r:id="rId19"/>
    <p:sldLayoutId id="2147485085" r:id="rId20"/>
    <p:sldLayoutId id="2147485086" r:id="rId21"/>
    <p:sldLayoutId id="2147485087" r:id="rId22"/>
    <p:sldLayoutId id="2147485088" r:id="rId23"/>
    <p:sldLayoutId id="2147485089" r:id="rId24"/>
    <p:sldLayoutId id="2147485090" r:id="rId25"/>
    <p:sldLayoutId id="2147485091" r:id="rId26"/>
    <p:sldLayoutId id="2147485092" r:id="rId27"/>
    <p:sldLayoutId id="2147485093" r:id="rId28"/>
    <p:sldLayoutId id="2147485094" r:id="rId29"/>
    <p:sldLayoutId id="2147485095" r:id="rId30"/>
    <p:sldLayoutId id="2147485096" r:id="rId31"/>
    <p:sldLayoutId id="2147485097" r:id="rId32"/>
    <p:sldLayoutId id="2147485098" r:id="rId33"/>
    <p:sldLayoutId id="2147485099" r:id="rId34"/>
    <p:sldLayoutId id="2147485100" r:id="rId35"/>
    <p:sldLayoutId id="2147485101" r:id="rId36"/>
    <p:sldLayoutId id="2147485102" r:id="rId37"/>
    <p:sldLayoutId id="2147485103" r:id="rId38"/>
    <p:sldLayoutId id="2147485104" r:id="rId39"/>
    <p:sldLayoutId id="2147485105" r:id="rId40"/>
    <p:sldLayoutId id="2147485106" r:id="rId41"/>
    <p:sldLayoutId id="2147484795" r:id="rId42"/>
    <p:sldLayoutId id="2147485194" r:id="rId4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FEF460CF-B3BE-AA40-B34E-31FAB54D504E}"/>
              </a:ext>
            </a:extLst>
          </p:cNvPr>
          <p:cNvGrpSpPr/>
          <p:nvPr userDrawn="1"/>
        </p:nvGrpSpPr>
        <p:grpSpPr>
          <a:xfrm rot="5400000">
            <a:off x="10330059" y="2419149"/>
            <a:ext cx="6879209" cy="2271543"/>
            <a:chOff x="8212404" y="6181675"/>
            <a:chExt cx="12817914" cy="4231922"/>
          </a:xfrm>
        </p:grpSpPr>
        <p:pic>
          <p:nvPicPr>
            <p:cNvPr id="49" name="Image" descr="Image">
              <a:extLst>
                <a:ext uri="{FF2B5EF4-FFF2-40B4-BE49-F238E27FC236}">
                  <a16:creationId xmlns:a16="http://schemas.microsoft.com/office/drawing/2014/main" id="{348BB99C-DFFC-AE48-A291-B10A2191D3AE}"/>
                </a:ext>
              </a:extLst>
            </p:cNvPr>
            <p:cNvPicPr>
              <a:picLocks noChangeAspect="1"/>
            </p:cNvPicPr>
            <p:nvPr userDrawn="1"/>
          </p:nvPicPr>
          <p:blipFill>
            <a:blip r:embed="rId43"/>
            <a:srcRect b="20208"/>
            <a:stretch>
              <a:fillRect/>
            </a:stretch>
          </p:blipFill>
          <p:spPr>
            <a:xfrm>
              <a:off x="9825738" y="6285642"/>
              <a:ext cx="11204580" cy="2819606"/>
            </a:xfrm>
            <a:prstGeom prst="rect">
              <a:avLst/>
            </a:prstGeom>
            <a:ln w="12700">
              <a:miter lim="400000"/>
            </a:ln>
          </p:spPr>
        </p:pic>
        <p:sp>
          <p:nvSpPr>
            <p:cNvPr id="50" name="R134 G97 B197…">
              <a:extLst>
                <a:ext uri="{FF2B5EF4-FFF2-40B4-BE49-F238E27FC236}">
                  <a16:creationId xmlns:a16="http://schemas.microsoft.com/office/drawing/2014/main" id="{0952999C-3853-C94F-9180-2043383734A1}"/>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R134 G97 B197</a:t>
              </a:r>
            </a:p>
          </p:txBody>
        </p:sp>
        <p:sp>
          <p:nvSpPr>
            <p:cNvPr id="51" name="R59 G46 B88…">
              <a:extLst>
                <a:ext uri="{FF2B5EF4-FFF2-40B4-BE49-F238E27FC236}">
                  <a16:creationId xmlns:a16="http://schemas.microsoft.com/office/drawing/2014/main" id="{E5BBCCB0-1BEB-804F-BF1D-D2E1A12AE08A}"/>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R59 G46 B88</a:t>
              </a:r>
            </a:p>
          </p:txBody>
        </p:sp>
        <p:sp>
          <p:nvSpPr>
            <p:cNvPr id="52" name="R213 G157 B255…">
              <a:extLst>
                <a:ext uri="{FF2B5EF4-FFF2-40B4-BE49-F238E27FC236}">
                  <a16:creationId xmlns:a16="http://schemas.microsoft.com/office/drawing/2014/main" id="{CDA4202A-E838-D54A-90CF-806F1AC75D67}"/>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B2E58"/>
                  </a:solidFill>
                </a:defRPr>
              </a:pPr>
              <a:r>
                <a:rPr sz="510"/>
                <a:t>R213 G157 B255</a:t>
              </a:r>
            </a:p>
          </p:txBody>
        </p:sp>
        <p:sp>
          <p:nvSpPr>
            <p:cNvPr id="53" name="R161 G133 B210…">
              <a:extLst>
                <a:ext uri="{FF2B5EF4-FFF2-40B4-BE49-F238E27FC236}">
                  <a16:creationId xmlns:a16="http://schemas.microsoft.com/office/drawing/2014/main" id="{8503444F-14E3-3C4A-949F-3A7E84CEFDE5}"/>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R161 G133 B210</a:t>
              </a:r>
            </a:p>
          </p:txBody>
        </p:sp>
        <p:sp>
          <p:nvSpPr>
            <p:cNvPr id="54" name="R0 G120 B212…">
              <a:extLst>
                <a:ext uri="{FF2B5EF4-FFF2-40B4-BE49-F238E27FC236}">
                  <a16:creationId xmlns:a16="http://schemas.microsoft.com/office/drawing/2014/main" id="{8EB0A4AF-EEC8-B44F-B728-267E43862CB3}"/>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R0 G120 B212 </a:t>
              </a:r>
            </a:p>
          </p:txBody>
        </p:sp>
        <p:sp>
          <p:nvSpPr>
            <p:cNvPr id="55" name="R36 G58 B94…">
              <a:extLst>
                <a:ext uri="{FF2B5EF4-FFF2-40B4-BE49-F238E27FC236}">
                  <a16:creationId xmlns:a16="http://schemas.microsoft.com/office/drawing/2014/main" id="{D02BBD30-060B-CF43-AC95-5C0AA69EFF19}"/>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R36 G58 B94</a:t>
              </a:r>
              <a:endParaRPr sz="918">
                <a:solidFill>
                  <a:srgbClr val="000000"/>
                </a:solidFill>
                <a:latin typeface="Times"/>
                <a:ea typeface="Times"/>
                <a:cs typeface="Times"/>
                <a:sym typeface="Times"/>
              </a:endParaRPr>
            </a:p>
          </p:txBody>
        </p:sp>
        <p:sp>
          <p:nvSpPr>
            <p:cNvPr id="56" name="R80 G230 B255…">
              <a:extLst>
                <a:ext uri="{FF2B5EF4-FFF2-40B4-BE49-F238E27FC236}">
                  <a16:creationId xmlns:a16="http://schemas.microsoft.com/office/drawing/2014/main" id="{5715F6C8-F636-384C-B3EA-85E1DDDA9F55}"/>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243A5E"/>
                  </a:solidFill>
                </a:defRPr>
              </a:pPr>
              <a:r>
                <a:rPr sz="510"/>
                <a:t>R80 G230 B255</a:t>
              </a:r>
              <a:endParaRPr sz="918">
                <a:latin typeface="Times"/>
                <a:ea typeface="Times"/>
                <a:cs typeface="Times"/>
                <a:sym typeface="Times"/>
              </a:endParaRPr>
            </a:p>
          </p:txBody>
        </p:sp>
        <p:sp>
          <p:nvSpPr>
            <p:cNvPr id="57" name="R40 G167 B233…">
              <a:extLst>
                <a:ext uri="{FF2B5EF4-FFF2-40B4-BE49-F238E27FC236}">
                  <a16:creationId xmlns:a16="http://schemas.microsoft.com/office/drawing/2014/main" id="{A21F53A4-CBEF-BA4D-A0E8-C3934A5E0006}"/>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R40 G167 B233</a:t>
              </a:r>
            </a:p>
          </p:txBody>
        </p:sp>
        <p:sp>
          <p:nvSpPr>
            <p:cNvPr id="58" name="R0 G133 B117   Hex #008575   C100 M15 Y60 K0   PMS 3285 C">
              <a:extLst>
                <a:ext uri="{FF2B5EF4-FFF2-40B4-BE49-F238E27FC236}">
                  <a16:creationId xmlns:a16="http://schemas.microsoft.com/office/drawing/2014/main" id="{75D6B9E0-0B30-A947-8259-F2D0B04C7B5C}"/>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R0 G133 B117 </a:t>
              </a:r>
            </a:p>
          </p:txBody>
        </p:sp>
        <p:sp>
          <p:nvSpPr>
            <p:cNvPr id="59" name="R39 G75 B71   Hex #274b47…">
              <a:extLst>
                <a:ext uri="{FF2B5EF4-FFF2-40B4-BE49-F238E27FC236}">
                  <a16:creationId xmlns:a16="http://schemas.microsoft.com/office/drawing/2014/main" id="{93B2BCF3-BBBC-DE4B-904E-D81DA86104A9}"/>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R39 G75 B71 </a:t>
              </a:r>
            </a:p>
          </p:txBody>
        </p:sp>
        <p:sp>
          <p:nvSpPr>
            <p:cNvPr id="60" name="R48 G229 B208…">
              <a:extLst>
                <a:ext uri="{FF2B5EF4-FFF2-40B4-BE49-F238E27FC236}">
                  <a16:creationId xmlns:a16="http://schemas.microsoft.com/office/drawing/2014/main" id="{266E4418-D1ED-CD44-A262-6E879E94AC47}"/>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04A47"/>
                  </a:solidFill>
                </a:defRPr>
              </a:pPr>
              <a:r>
                <a:rPr sz="510"/>
                <a:t>R48 G229 B208</a:t>
              </a:r>
              <a:endParaRPr sz="918">
                <a:latin typeface="Times"/>
                <a:ea typeface="Times"/>
                <a:cs typeface="Times"/>
                <a:sym typeface="Times"/>
              </a:endParaRPr>
            </a:p>
          </p:txBody>
        </p:sp>
        <p:sp>
          <p:nvSpPr>
            <p:cNvPr id="61" name="R40 G194 B209…">
              <a:extLst>
                <a:ext uri="{FF2B5EF4-FFF2-40B4-BE49-F238E27FC236}">
                  <a16:creationId xmlns:a16="http://schemas.microsoft.com/office/drawing/2014/main" id="{9BCB665E-BAAD-054C-B3B4-32E32BE1B2C8}"/>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R40 G194 B209</a:t>
              </a:r>
            </a:p>
            <a:p>
              <a:pPr defTabSz="466298">
                <a:lnSpc>
                  <a:spcPct val="100000"/>
                </a:lnSpc>
                <a:defRPr sz="900" spc="0"/>
              </a:pPr>
              <a:endParaRPr sz="510"/>
            </a:p>
          </p:txBody>
        </p:sp>
        <p:sp>
          <p:nvSpPr>
            <p:cNvPr id="62" name="R16 G124 B16  Hex #107c10  C75 M0 Y100 K0   PMS 362 C">
              <a:extLst>
                <a:ext uri="{FF2B5EF4-FFF2-40B4-BE49-F238E27FC236}">
                  <a16:creationId xmlns:a16="http://schemas.microsoft.com/office/drawing/2014/main" id="{8920CC6C-63E2-ED4F-BDC5-D2CE141A5833}"/>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R16 G124 B16 </a:t>
              </a:r>
            </a:p>
          </p:txBody>
        </p:sp>
        <p:sp>
          <p:nvSpPr>
            <p:cNvPr id="63" name="R5 G75 B22   Hex #054b16…">
              <a:extLst>
                <a:ext uri="{FF2B5EF4-FFF2-40B4-BE49-F238E27FC236}">
                  <a16:creationId xmlns:a16="http://schemas.microsoft.com/office/drawing/2014/main" id="{4AE30B41-194D-6B4F-90B3-DADCE814DF78}"/>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R5 G75 B22  </a:t>
              </a:r>
              <a:br>
                <a:rPr sz="510"/>
              </a:br>
              <a:endParaRPr sz="510"/>
            </a:p>
          </p:txBody>
        </p:sp>
        <p:sp>
          <p:nvSpPr>
            <p:cNvPr id="64" name="R155 G240 B11…">
              <a:extLst>
                <a:ext uri="{FF2B5EF4-FFF2-40B4-BE49-F238E27FC236}">
                  <a16:creationId xmlns:a16="http://schemas.microsoft.com/office/drawing/2014/main" id="{30826CDD-ABBA-DA43-A451-D5A72B2EFFD7}"/>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1F491D"/>
                  </a:solidFill>
                </a:defRPr>
              </a:pPr>
              <a:r>
                <a:rPr sz="510"/>
                <a:t>R155 G240 B11</a:t>
              </a:r>
              <a:endParaRPr sz="918">
                <a:latin typeface="Times"/>
                <a:ea typeface="Times"/>
                <a:cs typeface="Times"/>
                <a:sym typeface="Times"/>
              </a:endParaRPr>
            </a:p>
          </p:txBody>
        </p:sp>
        <p:sp>
          <p:nvSpPr>
            <p:cNvPr id="65" name="R127 G186 B0…">
              <a:extLst>
                <a:ext uri="{FF2B5EF4-FFF2-40B4-BE49-F238E27FC236}">
                  <a16:creationId xmlns:a16="http://schemas.microsoft.com/office/drawing/2014/main" id="{0DFA87BD-5FEE-CB40-9C90-8F8A4625A5D3}"/>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R127 G186 B0</a:t>
              </a:r>
            </a:p>
          </p:txBody>
        </p:sp>
        <p:sp>
          <p:nvSpPr>
            <p:cNvPr id="66" name="R216 G59 B1…">
              <a:extLst>
                <a:ext uri="{FF2B5EF4-FFF2-40B4-BE49-F238E27FC236}">
                  <a16:creationId xmlns:a16="http://schemas.microsoft.com/office/drawing/2014/main" id="{4692680B-09E2-734E-B45A-C6BFE8892900}"/>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R216 G59 B1</a:t>
              </a:r>
              <a:endParaRPr sz="510">
                <a:solidFill>
                  <a:srgbClr val="000000"/>
                </a:solidFill>
              </a:endParaRPr>
            </a:p>
          </p:txBody>
        </p:sp>
        <p:sp>
          <p:nvSpPr>
            <p:cNvPr id="67" name="R107 G41 B41…">
              <a:extLst>
                <a:ext uri="{FF2B5EF4-FFF2-40B4-BE49-F238E27FC236}">
                  <a16:creationId xmlns:a16="http://schemas.microsoft.com/office/drawing/2014/main" id="{CA1DC504-A242-E143-80F1-E82647F44E87}"/>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R107 G41 B41 </a:t>
              </a:r>
            </a:p>
          </p:txBody>
        </p:sp>
        <p:sp>
          <p:nvSpPr>
            <p:cNvPr id="68" name="R255 G147 B73…">
              <a:extLst>
                <a:ext uri="{FF2B5EF4-FFF2-40B4-BE49-F238E27FC236}">
                  <a16:creationId xmlns:a16="http://schemas.microsoft.com/office/drawing/2014/main" id="{DD268B7A-2434-C247-8A35-99A96004667A}"/>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32D2B"/>
                  </a:solidFill>
                </a:defRPr>
              </a:pPr>
              <a:r>
                <a:rPr sz="510"/>
                <a:t>R255 G147 B73</a:t>
              </a:r>
            </a:p>
          </p:txBody>
        </p:sp>
        <p:sp>
          <p:nvSpPr>
            <p:cNvPr id="69" name="R241 G101 B34…">
              <a:extLst>
                <a:ext uri="{FF2B5EF4-FFF2-40B4-BE49-F238E27FC236}">
                  <a16:creationId xmlns:a16="http://schemas.microsoft.com/office/drawing/2014/main" id="{77234168-0969-744E-AF0D-6D22C351A9FA}"/>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R241 G101 B34</a:t>
              </a:r>
            </a:p>
          </p:txBody>
        </p:sp>
        <p:sp>
          <p:nvSpPr>
            <p:cNvPr id="70" name="R255 G185 B0…">
              <a:extLst>
                <a:ext uri="{FF2B5EF4-FFF2-40B4-BE49-F238E27FC236}">
                  <a16:creationId xmlns:a16="http://schemas.microsoft.com/office/drawing/2014/main" id="{9C8154DA-F7E5-8049-8184-5062EAF9B8DC}"/>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R255 G185 B0</a:t>
              </a:r>
              <a:endParaRPr sz="918">
                <a:latin typeface="Times"/>
                <a:ea typeface="Times"/>
                <a:cs typeface="Times"/>
                <a:sym typeface="Times"/>
              </a:endParaRPr>
            </a:p>
          </p:txBody>
        </p:sp>
        <p:sp>
          <p:nvSpPr>
            <p:cNvPr id="71" name="R106 G75 B22…">
              <a:extLst>
                <a:ext uri="{FF2B5EF4-FFF2-40B4-BE49-F238E27FC236}">
                  <a16:creationId xmlns:a16="http://schemas.microsoft.com/office/drawing/2014/main" id="{88B542BD-66C7-C141-90A5-89B70DFF48C2}"/>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R106 G75 B22</a:t>
              </a:r>
              <a:endParaRPr sz="918">
                <a:solidFill>
                  <a:srgbClr val="000000"/>
                </a:solidFill>
                <a:latin typeface="Times"/>
                <a:ea typeface="Times"/>
                <a:cs typeface="Times"/>
                <a:sym typeface="Times"/>
              </a:endParaRPr>
            </a:p>
          </p:txBody>
        </p:sp>
        <p:sp>
          <p:nvSpPr>
            <p:cNvPr id="72" name="R254 G240 B0…">
              <a:extLst>
                <a:ext uri="{FF2B5EF4-FFF2-40B4-BE49-F238E27FC236}">
                  <a16:creationId xmlns:a16="http://schemas.microsoft.com/office/drawing/2014/main" id="{69707C24-80D9-F34E-A97E-9A697D065183}"/>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54B21"/>
                  </a:solidFill>
                </a:defRPr>
              </a:pPr>
              <a:r>
                <a:rPr sz="510"/>
                <a:t>R254 G240 B0</a:t>
              </a:r>
              <a:endParaRPr sz="918">
                <a:latin typeface="Times"/>
                <a:ea typeface="Times"/>
                <a:cs typeface="Times"/>
                <a:sym typeface="Times"/>
              </a:endParaRPr>
            </a:p>
          </p:txBody>
        </p:sp>
        <p:sp>
          <p:nvSpPr>
            <p:cNvPr id="73" name="R254 G212 B0…">
              <a:extLst>
                <a:ext uri="{FF2B5EF4-FFF2-40B4-BE49-F238E27FC236}">
                  <a16:creationId xmlns:a16="http://schemas.microsoft.com/office/drawing/2014/main" id="{87E50376-1FF1-8A44-AE86-83B71F588D69}"/>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R254 G212 B0</a:t>
              </a:r>
            </a:p>
          </p:txBody>
        </p:sp>
        <p:pic>
          <p:nvPicPr>
            <p:cNvPr id="74" name="Image" descr="Image">
              <a:extLst>
                <a:ext uri="{FF2B5EF4-FFF2-40B4-BE49-F238E27FC236}">
                  <a16:creationId xmlns:a16="http://schemas.microsoft.com/office/drawing/2014/main" id="{27E583E0-4F9E-7148-AA56-08547FE3CA38}"/>
                </a:ext>
              </a:extLst>
            </p:cNvPr>
            <p:cNvPicPr>
              <a:picLocks noChangeAspect="1"/>
            </p:cNvPicPr>
            <p:nvPr userDrawn="1"/>
          </p:nvPicPr>
          <p:blipFill>
            <a:blip r:embed="rId44"/>
            <a:stretch>
              <a:fillRect/>
            </a:stretch>
          </p:blipFill>
          <p:spPr>
            <a:xfrm>
              <a:off x="9825738" y="9911907"/>
              <a:ext cx="11204576" cy="501690"/>
            </a:xfrm>
            <a:prstGeom prst="rect">
              <a:avLst/>
            </a:prstGeom>
            <a:ln w="12700">
              <a:miter lim="400000"/>
            </a:ln>
          </p:spPr>
        </p:pic>
        <p:sp>
          <p:nvSpPr>
            <p:cNvPr id="75" name="R242 G242 B242…">
              <a:extLst>
                <a:ext uri="{FF2B5EF4-FFF2-40B4-BE49-F238E27FC236}">
                  <a16:creationId xmlns:a16="http://schemas.microsoft.com/office/drawing/2014/main" id="{C70CA471-6547-5949-B102-3735E4E63CAB}"/>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a:t>R242 G242 B242</a:t>
              </a:r>
              <a:endParaRPr sz="918" b="1">
                <a:latin typeface="Times"/>
                <a:ea typeface="Times"/>
                <a:cs typeface="Times"/>
                <a:sym typeface="Times"/>
              </a:endParaRPr>
            </a:p>
          </p:txBody>
        </p:sp>
        <p:sp>
          <p:nvSpPr>
            <p:cNvPr id="76" name="R230 G230 B230…">
              <a:extLst>
                <a:ext uri="{FF2B5EF4-FFF2-40B4-BE49-F238E27FC236}">
                  <a16:creationId xmlns:a16="http://schemas.microsoft.com/office/drawing/2014/main" id="{6538DFB0-D9D7-6743-B606-8DA8BDA88A29}"/>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a:t>R230 G230 B230</a:t>
              </a:r>
              <a:endParaRPr sz="918" b="1">
                <a:latin typeface="Times"/>
                <a:ea typeface="Times"/>
                <a:cs typeface="Times"/>
                <a:sym typeface="Times"/>
              </a:endParaRPr>
            </a:p>
          </p:txBody>
        </p:sp>
        <p:sp>
          <p:nvSpPr>
            <p:cNvPr id="77" name="R210 G210 B210…">
              <a:extLst>
                <a:ext uri="{FF2B5EF4-FFF2-40B4-BE49-F238E27FC236}">
                  <a16:creationId xmlns:a16="http://schemas.microsoft.com/office/drawing/2014/main" id="{F0A4DA0C-9729-294B-83BA-3428A02A36AC}"/>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a:t>R210 G210 B210</a:t>
              </a:r>
              <a:endParaRPr sz="918" b="1">
                <a:latin typeface="Times"/>
                <a:ea typeface="Times"/>
                <a:cs typeface="Times"/>
                <a:sym typeface="Times"/>
              </a:endParaRPr>
            </a:p>
          </p:txBody>
        </p:sp>
        <p:sp>
          <p:nvSpPr>
            <p:cNvPr id="78" name="R115 G115 B115…">
              <a:extLst>
                <a:ext uri="{FF2B5EF4-FFF2-40B4-BE49-F238E27FC236}">
                  <a16:creationId xmlns:a16="http://schemas.microsoft.com/office/drawing/2014/main" id="{A4DD0C33-015C-684D-B15B-B2BFBAFDD464}"/>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R115 G115 B115</a:t>
              </a:r>
            </a:p>
          </p:txBody>
        </p:sp>
        <p:sp>
          <p:nvSpPr>
            <p:cNvPr id="79" name="R80 G80 B80…">
              <a:extLst>
                <a:ext uri="{FF2B5EF4-FFF2-40B4-BE49-F238E27FC236}">
                  <a16:creationId xmlns:a16="http://schemas.microsoft.com/office/drawing/2014/main" id="{ED7F9014-5BDB-EF40-9CEB-6DDBBF7A5876}"/>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R80 G80 B80 </a:t>
              </a:r>
            </a:p>
          </p:txBody>
        </p:sp>
        <p:sp>
          <p:nvSpPr>
            <p:cNvPr id="80" name="R47 G47 B47…">
              <a:extLst>
                <a:ext uri="{FF2B5EF4-FFF2-40B4-BE49-F238E27FC236}">
                  <a16:creationId xmlns:a16="http://schemas.microsoft.com/office/drawing/2014/main" id="{858DB914-7349-B44F-B4E9-D0B8D2B71996}"/>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R47 G47 B47</a:t>
              </a:r>
              <a:endParaRPr sz="918" b="1">
                <a:latin typeface="Times"/>
                <a:ea typeface="Times"/>
                <a:cs typeface="Times"/>
                <a:sym typeface="Times"/>
              </a:endParaRPr>
            </a:p>
          </p:txBody>
        </p:sp>
        <p:sp>
          <p:nvSpPr>
            <p:cNvPr id="81" name="R0 G0 B0…">
              <a:extLst>
                <a:ext uri="{FF2B5EF4-FFF2-40B4-BE49-F238E27FC236}">
                  <a16:creationId xmlns:a16="http://schemas.microsoft.com/office/drawing/2014/main" id="{D4AC0C3F-E718-D04E-BF1E-6C8452AF3EED}"/>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a:t>R0 G0 B0</a:t>
              </a:r>
              <a:endParaRPr sz="918" b="1">
                <a:latin typeface="Times"/>
                <a:ea typeface="Times"/>
                <a:cs typeface="Times"/>
                <a:sym typeface="Times"/>
              </a:endParaRPr>
            </a:p>
          </p:txBody>
        </p:sp>
        <p:sp>
          <p:nvSpPr>
            <p:cNvPr id="82" name="Primary">
              <a:extLst>
                <a:ext uri="{FF2B5EF4-FFF2-40B4-BE49-F238E27FC236}">
                  <a16:creationId xmlns:a16="http://schemas.microsoft.com/office/drawing/2014/main" id="{D43393EB-4FB6-8B4E-A786-9B20B22F92B5}"/>
                </a:ext>
              </a:extLst>
            </p:cNvPr>
            <p:cNvSpPr txBox="1"/>
            <p:nvPr userDrawn="1"/>
          </p:nvSpPr>
          <p:spPr>
            <a:xfrm>
              <a:off x="8488951" y="6181675"/>
              <a:ext cx="1072300"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Primary</a:t>
              </a:r>
            </a:p>
          </p:txBody>
        </p:sp>
        <p:sp>
          <p:nvSpPr>
            <p:cNvPr id="83" name="Secondary">
              <a:extLst>
                <a:ext uri="{FF2B5EF4-FFF2-40B4-BE49-F238E27FC236}">
                  <a16:creationId xmlns:a16="http://schemas.microsoft.com/office/drawing/2014/main" id="{85A12DED-9363-E545-B84E-D0A02FAC2D3B}"/>
                </a:ext>
              </a:extLst>
            </p:cNvPr>
            <p:cNvSpPr txBox="1"/>
            <p:nvPr userDrawn="1"/>
          </p:nvSpPr>
          <p:spPr>
            <a:xfrm>
              <a:off x="8212404" y="6836782"/>
              <a:ext cx="1395209"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Secondary</a:t>
              </a:r>
            </a:p>
          </p:txBody>
        </p:sp>
        <p:sp>
          <p:nvSpPr>
            <p:cNvPr id="84" name="Primary">
              <a:extLst>
                <a:ext uri="{FF2B5EF4-FFF2-40B4-BE49-F238E27FC236}">
                  <a16:creationId xmlns:a16="http://schemas.microsoft.com/office/drawing/2014/main" id="{DD04D8C6-4855-CF46-A654-EC70731B53E7}"/>
                </a:ext>
              </a:extLst>
            </p:cNvPr>
            <p:cNvSpPr txBox="1"/>
            <p:nvPr userDrawn="1"/>
          </p:nvSpPr>
          <p:spPr>
            <a:xfrm>
              <a:off x="8488952" y="7633241"/>
              <a:ext cx="1072301"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Primary</a:t>
              </a:r>
            </a:p>
          </p:txBody>
        </p:sp>
        <p:sp>
          <p:nvSpPr>
            <p:cNvPr id="85" name="Secondary">
              <a:extLst>
                <a:ext uri="{FF2B5EF4-FFF2-40B4-BE49-F238E27FC236}">
                  <a16:creationId xmlns:a16="http://schemas.microsoft.com/office/drawing/2014/main" id="{96C10DB4-13D4-B041-B0E4-AFF662A9B107}"/>
                </a:ext>
              </a:extLst>
            </p:cNvPr>
            <p:cNvSpPr txBox="1"/>
            <p:nvPr userDrawn="1"/>
          </p:nvSpPr>
          <p:spPr>
            <a:xfrm>
              <a:off x="8212406" y="8332248"/>
              <a:ext cx="1395209"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a:t>Secondary</a:t>
              </a:r>
            </a:p>
          </p:txBody>
        </p:sp>
      </p:grpSp>
    </p:spTree>
    <p:extLst>
      <p:ext uri="{BB962C8B-B14F-4D97-AF65-F5344CB8AC3E}">
        <p14:creationId xmlns:p14="http://schemas.microsoft.com/office/powerpoint/2010/main" val="930799688"/>
      </p:ext>
    </p:extLst>
  </p:cSld>
  <p:clrMap bg1="lt1" tx1="dk1" bg2="lt2" tx2="dk2" accent1="accent1" accent2="accent2" accent3="accent3" accent4="accent4" accent5="accent5" accent6="accent6" hlink="hlink" folHlink="folHlink"/>
  <p:sldLayoutIdLst>
    <p:sldLayoutId id="2147485109" r:id="rId1"/>
    <p:sldLayoutId id="2147485110" r:id="rId2"/>
    <p:sldLayoutId id="2147485111" r:id="rId3"/>
    <p:sldLayoutId id="2147485112" r:id="rId4"/>
    <p:sldLayoutId id="2147485113" r:id="rId5"/>
    <p:sldLayoutId id="2147485114" r:id="rId6"/>
    <p:sldLayoutId id="2147485115" r:id="rId7"/>
    <p:sldLayoutId id="2147485116" r:id="rId8"/>
    <p:sldLayoutId id="2147485117" r:id="rId9"/>
    <p:sldLayoutId id="2147485118" r:id="rId10"/>
    <p:sldLayoutId id="2147485119" r:id="rId11"/>
    <p:sldLayoutId id="2147485120" r:id="rId12"/>
    <p:sldLayoutId id="2147485121" r:id="rId13"/>
    <p:sldLayoutId id="2147485122" r:id="rId14"/>
    <p:sldLayoutId id="2147485123" r:id="rId15"/>
    <p:sldLayoutId id="2147485124" r:id="rId16"/>
    <p:sldLayoutId id="2147485125" r:id="rId17"/>
    <p:sldLayoutId id="2147485126" r:id="rId18"/>
    <p:sldLayoutId id="2147485127" r:id="rId19"/>
    <p:sldLayoutId id="2147485128" r:id="rId20"/>
    <p:sldLayoutId id="2147485129" r:id="rId21"/>
    <p:sldLayoutId id="2147485130" r:id="rId22"/>
    <p:sldLayoutId id="2147485131" r:id="rId23"/>
    <p:sldLayoutId id="2147485132" r:id="rId24"/>
    <p:sldLayoutId id="2147485133" r:id="rId25"/>
    <p:sldLayoutId id="2147485134" r:id="rId26"/>
    <p:sldLayoutId id="2147485135" r:id="rId27"/>
    <p:sldLayoutId id="2147485136" r:id="rId28"/>
    <p:sldLayoutId id="2147485137" r:id="rId29"/>
    <p:sldLayoutId id="2147485138" r:id="rId30"/>
    <p:sldLayoutId id="2147485139" r:id="rId31"/>
    <p:sldLayoutId id="2147485140" r:id="rId32"/>
    <p:sldLayoutId id="2147485141" r:id="rId33"/>
    <p:sldLayoutId id="2147485142" r:id="rId34"/>
    <p:sldLayoutId id="2147485143" r:id="rId35"/>
    <p:sldLayoutId id="2147485144" r:id="rId36"/>
    <p:sldLayoutId id="2147485145" r:id="rId37"/>
    <p:sldLayoutId id="2147485146" r:id="rId38"/>
    <p:sldLayoutId id="2147485147" r:id="rId39"/>
    <p:sldLayoutId id="2147485148" r:id="rId40"/>
    <p:sldLayoutId id="2147485149" r:id="rId4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5089397"/>
      </p:ext>
    </p:extLst>
  </p:cSld>
  <p:clrMap bg1="lt1" tx1="dk1" bg2="lt2" tx2="dk2" accent1="accent1" accent2="accent2" accent3="accent3" accent4="accent4" accent5="accent5" accent6="accent6" hlink="hlink" folHlink="folHlink"/>
  <p:sldLayoutIdLst>
    <p:sldLayoutId id="2147485151" r:id="rId1"/>
    <p:sldLayoutId id="2147485152" r:id="rId2"/>
    <p:sldLayoutId id="2147485153" r:id="rId3"/>
    <p:sldLayoutId id="2147485154" r:id="rId4"/>
    <p:sldLayoutId id="2147485155" r:id="rId5"/>
    <p:sldLayoutId id="2147485156" r:id="rId6"/>
    <p:sldLayoutId id="2147485157" r:id="rId7"/>
    <p:sldLayoutId id="2147485158" r:id="rId8"/>
    <p:sldLayoutId id="2147485159" r:id="rId9"/>
    <p:sldLayoutId id="2147485160" r:id="rId10"/>
    <p:sldLayoutId id="2147485161" r:id="rId11"/>
    <p:sldLayoutId id="2147485162" r:id="rId12"/>
    <p:sldLayoutId id="2147485163" r:id="rId13"/>
    <p:sldLayoutId id="2147485164" r:id="rId14"/>
    <p:sldLayoutId id="2147485165" r:id="rId15"/>
    <p:sldLayoutId id="2147485166" r:id="rId16"/>
    <p:sldLayoutId id="2147485167" r:id="rId17"/>
    <p:sldLayoutId id="2147485168" r:id="rId18"/>
    <p:sldLayoutId id="2147485169" r:id="rId19"/>
    <p:sldLayoutId id="2147485170" r:id="rId20"/>
    <p:sldLayoutId id="2147485171" r:id="rId21"/>
    <p:sldLayoutId id="2147485172" r:id="rId22"/>
    <p:sldLayoutId id="2147485173" r:id="rId23"/>
    <p:sldLayoutId id="2147485174" r:id="rId24"/>
    <p:sldLayoutId id="2147485175" r:id="rId25"/>
    <p:sldLayoutId id="2147485176" r:id="rId26"/>
    <p:sldLayoutId id="2147485177" r:id="rId27"/>
    <p:sldLayoutId id="2147485178" r:id="rId28"/>
    <p:sldLayoutId id="2147485179" r:id="rId29"/>
    <p:sldLayoutId id="2147485180" r:id="rId30"/>
    <p:sldLayoutId id="2147485181" r:id="rId31"/>
    <p:sldLayoutId id="2147485182" r:id="rId32"/>
    <p:sldLayoutId id="2147485183" r:id="rId33"/>
    <p:sldLayoutId id="2147485184" r:id="rId34"/>
    <p:sldLayoutId id="2147485185" r:id="rId35"/>
    <p:sldLayoutId id="2147485186" r:id="rId36"/>
    <p:sldLayoutId id="2147485187" r:id="rId37"/>
    <p:sldLayoutId id="2147485188" r:id="rId38"/>
    <p:sldLayoutId id="2147485189" r:id="rId39"/>
    <p:sldLayoutId id="2147485190" r:id="rId40"/>
    <p:sldLayoutId id="2147485191" r:id="rId41"/>
    <p:sldLayoutId id="2147485192" r:id="rId4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93F00C6-D733-4659-8BA9-FDDA5D9C8223}"/>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981197213"/>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46" r:id="rId3"/>
    <p:sldLayoutId id="2147484547" r:id="rId4"/>
    <p:sldLayoutId id="2147484548" r:id="rId5"/>
    <p:sldLayoutId id="2147484549" r:id="rId6"/>
    <p:sldLayoutId id="2147484550" r:id="rId7"/>
    <p:sldLayoutId id="2147484551" r:id="rId8"/>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65AD773-0F3B-4FAD-AD20-7A16C773B596}"/>
              </a:ext>
            </a:extLst>
          </p:cNvPr>
          <p:cNvGraphicFramePr>
            <a:graphicFrameLocks noChangeAspect="1"/>
          </p:cNvGraphicFramePr>
          <p:nvPr userDrawn="1">
            <p:custDataLst>
              <p:tags r:id="rId4"/>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56"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365AD773-0F3B-4FAD-AD20-7A16C773B596}"/>
                          </a:ext>
                        </a:extLst>
                      </p:cNvPr>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3714363470"/>
      </p:ext>
    </p:extLst>
  </p:cSld>
  <p:clrMap bg1="lt1" tx1="dk1" bg2="lt2" tx2="dk2" accent1="accent1" accent2="accent2" accent3="accent3" accent4="accent4" accent5="accent5" accent6="accent6" hlink="hlink" folHlink="folHlink"/>
  <p:sldLayoutIdLst>
    <p:sldLayoutId id="2147484690" r:id="rId1"/>
  </p:sldLayoutIdLst>
  <p:transition>
    <p:fade/>
  </p:transition>
  <p:hf sldNum="0" hdr="0" ftr="0" dt="0"/>
  <p:txStyles>
    <p:titleStyle>
      <a:lvl1pPr algn="l" defTabSz="932384"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solidFill>
            <a:schemeClr val="tx1"/>
          </a:soli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4DDB8D-EA39-490D-B1D2-C2249B871273}"/>
              </a:ext>
            </a:extLst>
          </p:cNvPr>
          <p:cNvGraphicFramePr>
            <a:graphicFrameLocks noChangeAspect="1"/>
          </p:cNvGraphicFramePr>
          <p:nvPr userDrawn="1">
            <p:custDataLst>
              <p:tags r:id="rId4"/>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3104"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F34DDB8D-EA39-490D-B1D2-C2249B871273}"/>
                          </a:ext>
                        </a:extLst>
                      </p:cNvPr>
                      <p:cNvPicPr/>
                      <p:nvPr/>
                    </p:nvPicPr>
                    <p:blipFill>
                      <a:blip r:embed="rId6"/>
                      <a:stretch>
                        <a:fillRect/>
                      </a:stretch>
                    </p:blipFill>
                    <p:spPr>
                      <a:xfrm>
                        <a:off x="1620" y="1620"/>
                        <a:ext cx="1619" cy="1619"/>
                      </a:xfrm>
                      <a:prstGeom prst="rect">
                        <a:avLst/>
                      </a:prstGeom>
                    </p:spPr>
                  </p:pic>
                </p:oleObj>
              </mc:Fallback>
            </mc:AlternateContent>
          </a:graphicData>
        </a:graphic>
      </p:graphicFrame>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9247181"/>
      </p:ext>
    </p:extLst>
  </p:cSld>
  <p:clrMap bg1="lt1" tx1="dk1" bg2="lt2" tx2="dk2" accent1="accent1" accent2="accent2" accent3="accent3" accent4="accent4" accent5="accent5" accent6="accent6" hlink="hlink" folHlink="folHlink"/>
  <p:sldLayoutIdLst>
    <p:sldLayoutId id="2147484715" r:id="rId1"/>
  </p:sldLayoutIdLst>
  <p:transition>
    <p:fade/>
  </p:transition>
  <p:hf hdr="0" ftr="0" dt="0"/>
  <p:txStyles>
    <p:titleStyle>
      <a:lvl1pPr algn="l" defTabSz="951304" rtl="0" eaLnBrk="1" latinLnBrk="0" hangingPunct="1">
        <a:lnSpc>
          <a:spcPct val="100000"/>
        </a:lnSpc>
        <a:spcBef>
          <a:spcPct val="0"/>
        </a:spcBef>
        <a:buNone/>
        <a:defRPr lang="en-US" sz="3672" b="1"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98"/>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774614775"/>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 id="2147484758" r:id="rId27"/>
    <p:sldLayoutId id="2147484759" r:id="rId28"/>
    <p:sldLayoutId id="2147484760" r:id="rId29"/>
    <p:sldLayoutId id="2147484761" r:id="rId30"/>
    <p:sldLayoutId id="2147484762" r:id="rId31"/>
    <p:sldLayoutId id="2147484763" r:id="rId32"/>
    <p:sldLayoutId id="2147484764" r:id="rId33"/>
    <p:sldLayoutId id="2147484765" r:id="rId34"/>
    <p:sldLayoutId id="2147484766" r:id="rId35"/>
    <p:sldLayoutId id="2147484767" r:id="rId36"/>
    <p:sldLayoutId id="2147484768" r:id="rId37"/>
    <p:sldLayoutId id="2147484769" r:id="rId38"/>
    <p:sldLayoutId id="2147484770" r:id="rId39"/>
    <p:sldLayoutId id="2147484771" r:id="rId40"/>
    <p:sldLayoutId id="2147484772" r:id="rId41"/>
    <p:sldLayoutId id="2147484773" r:id="rId42"/>
    <p:sldLayoutId id="2147484774" r:id="rId43"/>
    <p:sldLayoutId id="2147484775" r:id="rId44"/>
    <p:sldLayoutId id="2147484776" r:id="rId45"/>
    <p:sldLayoutId id="2147484777" r:id="rId46"/>
    <p:sldLayoutId id="2147484778" r:id="rId47"/>
    <p:sldLayoutId id="2147484779" r:id="rId48"/>
    <p:sldLayoutId id="2147484780" r:id="rId49"/>
    <p:sldLayoutId id="2147484781" r:id="rId50"/>
    <p:sldLayoutId id="2147484782" r:id="rId51"/>
    <p:sldLayoutId id="2147484783" r:id="rId52"/>
    <p:sldLayoutId id="2147484784" r:id="rId53"/>
    <p:sldLayoutId id="2147484785" r:id="rId54"/>
    <p:sldLayoutId id="2147484786" r:id="rId55"/>
    <p:sldLayoutId id="2147484787" r:id="rId56"/>
    <p:sldLayoutId id="2147484788" r:id="rId57"/>
    <p:sldLayoutId id="2147484789" r:id="rId58"/>
    <p:sldLayoutId id="2147484790" r:id="rId59"/>
    <p:sldLayoutId id="2147484791" r:id="rId60"/>
    <p:sldLayoutId id="2147484792" r:id="rId61"/>
    <p:sldLayoutId id="2147484793" r:id="rId62"/>
    <p:sldLayoutId id="2147484794" r:id="rId63"/>
    <p:sldLayoutId id="2147485107" r:id="rId64"/>
    <p:sldLayoutId id="2147484796" r:id="rId65"/>
    <p:sldLayoutId id="2147484797" r:id="rId66"/>
    <p:sldLayoutId id="2147484798" r:id="rId67"/>
    <p:sldLayoutId id="2147484799" r:id="rId68"/>
    <p:sldLayoutId id="2147484800" r:id="rId69"/>
    <p:sldLayoutId id="2147484801" r:id="rId70"/>
    <p:sldLayoutId id="2147484802" r:id="rId71"/>
    <p:sldLayoutId id="2147484803" r:id="rId72"/>
    <p:sldLayoutId id="2147484804" r:id="rId73"/>
    <p:sldLayoutId id="2147484805" r:id="rId74"/>
    <p:sldLayoutId id="2147484806" r:id="rId75"/>
    <p:sldLayoutId id="2147484807" r:id="rId76"/>
    <p:sldLayoutId id="2147484808" r:id="rId77"/>
    <p:sldLayoutId id="2147484809" r:id="rId78"/>
    <p:sldLayoutId id="2147484810" r:id="rId79"/>
    <p:sldLayoutId id="2147484811" r:id="rId80"/>
    <p:sldLayoutId id="2147484812" r:id="rId81"/>
    <p:sldLayoutId id="2147484813" r:id="rId82"/>
    <p:sldLayoutId id="2147484814" r:id="rId83"/>
    <p:sldLayoutId id="2147484815" r:id="rId84"/>
    <p:sldLayoutId id="2147484816" r:id="rId85"/>
    <p:sldLayoutId id="2147484817" r:id="rId86"/>
    <p:sldLayoutId id="2147484818" r:id="rId87"/>
    <p:sldLayoutId id="2147484819" r:id="rId88"/>
    <p:sldLayoutId id="2147484820" r:id="rId89"/>
    <p:sldLayoutId id="2147484821" r:id="rId90"/>
    <p:sldLayoutId id="2147484822" r:id="rId91"/>
    <p:sldLayoutId id="2147484823" r:id="rId92"/>
    <p:sldLayoutId id="2147484824" r:id="rId93"/>
    <p:sldLayoutId id="2147484825" r:id="rId94"/>
    <p:sldLayoutId id="2147484826" r:id="rId95"/>
    <p:sldLayoutId id="2147484827" r:id="rId96"/>
  </p:sldLayoutIdLst>
  <p:transition>
    <p:fade/>
  </p:transition>
  <p:hf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2"/>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4386941"/>
      </p:ext>
    </p:extLst>
  </p:cSld>
  <p:clrMap bg1="lt1" tx1="dk1" bg2="lt2" tx2="dk2" accent1="accent1" accent2="accent2" accent3="accent3" accent4="accent4" accent5="accent5" accent6="accent6" hlink="hlink" folHlink="folHlink"/>
  <p:sldLayoutIdLst>
    <p:sldLayoutId id="2147484830" r:id="rId1"/>
    <p:sldLayoutId id="2147484831" r:id="rId2"/>
    <p:sldLayoutId id="2147484832" r:id="rId3"/>
    <p:sldLayoutId id="2147484833" r:id="rId4"/>
    <p:sldLayoutId id="2147484834" r:id="rId5"/>
    <p:sldLayoutId id="2147484835" r:id="rId6"/>
    <p:sldLayoutId id="2147484836" r:id="rId7"/>
    <p:sldLayoutId id="2147484837" r:id="rId8"/>
    <p:sldLayoutId id="2147484838" r:id="rId9"/>
    <p:sldLayoutId id="2147484839" r:id="rId10"/>
    <p:sldLayoutId id="2147484840" r:id="rId11"/>
    <p:sldLayoutId id="2147484841" r:id="rId12"/>
    <p:sldLayoutId id="2147484842" r:id="rId13"/>
    <p:sldLayoutId id="2147484843" r:id="rId14"/>
    <p:sldLayoutId id="2147484844" r:id="rId15"/>
    <p:sldLayoutId id="2147484845" r:id="rId16"/>
    <p:sldLayoutId id="2147484846" r:id="rId17"/>
    <p:sldLayoutId id="2147484847" r:id="rId18"/>
    <p:sldLayoutId id="2147484848" r:id="rId19"/>
    <p:sldLayoutId id="2147484849" r:id="rId20"/>
    <p:sldLayoutId id="2147484850" r:id="rId21"/>
    <p:sldLayoutId id="2147484851" r:id="rId22"/>
    <p:sldLayoutId id="2147484852" r:id="rId23"/>
    <p:sldLayoutId id="2147484853" r:id="rId24"/>
    <p:sldLayoutId id="2147484854" r:id="rId25"/>
    <p:sldLayoutId id="2147484855" r:id="rId26"/>
    <p:sldLayoutId id="2147484856" r:id="rId27"/>
    <p:sldLayoutId id="2147484857" r:id="rId28"/>
    <p:sldLayoutId id="2147484858" r:id="rId29"/>
    <p:sldLayoutId id="2147484859"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rgbClr val="0070C0"/>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3"/>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437574846"/>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70" r:id="rId8"/>
    <p:sldLayoutId id="2147484871" r:id="rId9"/>
    <p:sldLayoutId id="2147484872" r:id="rId10"/>
    <p:sldLayoutId id="2147484873" r:id="rId11"/>
    <p:sldLayoutId id="2147484874" r:id="rId12"/>
    <p:sldLayoutId id="2147484875" r:id="rId13"/>
    <p:sldLayoutId id="2147484876" r:id="rId14"/>
    <p:sldLayoutId id="2147484877" r:id="rId15"/>
    <p:sldLayoutId id="2147484878" r:id="rId16"/>
    <p:sldLayoutId id="2147484879" r:id="rId17"/>
    <p:sldLayoutId id="2147484880" r:id="rId18"/>
    <p:sldLayoutId id="2147484881" r:id="rId19"/>
    <p:sldLayoutId id="2147484882" r:id="rId20"/>
    <p:sldLayoutId id="2147484883" r:id="rId21"/>
    <p:sldLayoutId id="2147484884" r:id="rId22"/>
    <p:sldLayoutId id="2147484885" r:id="rId23"/>
    <p:sldLayoutId id="2147484886" r:id="rId24"/>
    <p:sldLayoutId id="2147484887" r:id="rId25"/>
    <p:sldLayoutId id="2147484888" r:id="rId26"/>
    <p:sldLayoutId id="2147484889" r:id="rId27"/>
    <p:sldLayoutId id="2147484890" r:id="rId28"/>
    <p:sldLayoutId id="2147484891" r:id="rId29"/>
    <p:sldLayoutId id="2147484892" r:id="rId30"/>
    <p:sldLayoutId id="2147485032" r:id="rId31"/>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032417645"/>
      </p:ext>
    </p:extLst>
  </p:cSld>
  <p:clrMap bg1="lt1" tx1="dk1" bg2="lt2" tx2="dk2" accent1="accent1" accent2="accent2" accent3="accent3" accent4="accent4" accent5="accent5" accent6="accent6" hlink="hlink" folHlink="folHlink"/>
  <p:sldLayoutIdLst>
    <p:sldLayoutId id="2147484894" r:id="rId1"/>
    <p:sldLayoutId id="2147484895" r:id="rId2"/>
    <p:sldLayoutId id="2147484896" r:id="rId3"/>
    <p:sldLayoutId id="2147484897" r:id="rId4"/>
    <p:sldLayoutId id="2147484898" r:id="rId5"/>
    <p:sldLayoutId id="2147484899" r:id="rId6"/>
    <p:sldLayoutId id="2147484900" r:id="rId7"/>
    <p:sldLayoutId id="2147484901" r:id="rId8"/>
    <p:sldLayoutId id="2147484902" r:id="rId9"/>
    <p:sldLayoutId id="2147484903" r:id="rId10"/>
    <p:sldLayoutId id="2147484904" r:id="rId11"/>
    <p:sldLayoutId id="2147484905" r:id="rId12"/>
    <p:sldLayoutId id="2147484906" r:id="rId13"/>
    <p:sldLayoutId id="2147484907" r:id="rId14"/>
    <p:sldLayoutId id="2147484908" r:id="rId15"/>
    <p:sldLayoutId id="2147484909" r:id="rId16"/>
    <p:sldLayoutId id="2147484910" r:id="rId17"/>
    <p:sldLayoutId id="2147484911" r:id="rId18"/>
    <p:sldLayoutId id="2147484912" r:id="rId19"/>
    <p:sldLayoutId id="2147484913" r:id="rId20"/>
    <p:sldLayoutId id="2147484914" r:id="rId21"/>
    <p:sldLayoutId id="2147484915" r:id="rId22"/>
    <p:sldLayoutId id="2147484916" r:id="rId23"/>
    <p:sldLayoutId id="2147484917" r:id="rId24"/>
    <p:sldLayoutId id="2147484918" r:id="rId25"/>
    <p:sldLayoutId id="2147484919" r:id="rId26"/>
    <p:sldLayoutId id="2147484920" r:id="rId27"/>
    <p:sldLayoutId id="2147484921" r:id="rId28"/>
    <p:sldLayoutId id="2147484922" r:id="rId29"/>
    <p:sldLayoutId id="2147484923" r:id="rId30"/>
    <p:sldLayoutId id="2147484924" r:id="rId31"/>
    <p:sldLayoutId id="2147484925"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3"/>
          <a:srcRect l="762"/>
          <a:stretch/>
        </p:blipFill>
        <p:spPr>
          <a:xfrm rot="5400000">
            <a:off x="9654779" y="2900301"/>
            <a:ext cx="6994525" cy="1193925"/>
          </a:xfrm>
          <a:prstGeom prst="rect">
            <a:avLst/>
          </a:prstGeom>
        </p:spPr>
      </p:pic>
      <p:sp>
        <p:nvSpPr>
          <p:cNvPr id="5" name="Title Placeholder 4">
            <a:extLst>
              <a:ext uri="{FF2B5EF4-FFF2-40B4-BE49-F238E27FC236}">
                <a16:creationId xmlns:a16="http://schemas.microsoft.com/office/drawing/2014/main" id="{40667C45-221F-439C-B4B3-B2C67C29B5FE}"/>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626394992"/>
      </p:ext>
    </p:extLst>
  </p:cSld>
  <p:clrMap bg1="lt1" tx1="dk1" bg2="lt2" tx2="dk2" accent1="accent1" accent2="accent2" accent3="accent3" accent4="accent4" accent5="accent5" accent6="accent6" hlink="hlink" folHlink="folHlink"/>
  <p:sldLayoutIdLst>
    <p:sldLayoutId id="2147484927" r:id="rId1"/>
    <p:sldLayoutId id="2147484928" r:id="rId2"/>
    <p:sldLayoutId id="2147484929" r:id="rId3"/>
    <p:sldLayoutId id="2147484930" r:id="rId4"/>
    <p:sldLayoutId id="2147484931" r:id="rId5"/>
    <p:sldLayoutId id="2147484932" r:id="rId6"/>
    <p:sldLayoutId id="2147484933" r:id="rId7"/>
    <p:sldLayoutId id="2147484934" r:id="rId8"/>
    <p:sldLayoutId id="2147484935" r:id="rId9"/>
    <p:sldLayoutId id="2147484936" r:id="rId10"/>
    <p:sldLayoutId id="2147484937" r:id="rId11"/>
    <p:sldLayoutId id="2147484938" r:id="rId12"/>
    <p:sldLayoutId id="2147484939" r:id="rId13"/>
    <p:sldLayoutId id="2147484940" r:id="rId14"/>
    <p:sldLayoutId id="2147484941" r:id="rId15"/>
    <p:sldLayoutId id="2147484942" r:id="rId16"/>
    <p:sldLayoutId id="2147484943" r:id="rId17"/>
    <p:sldLayoutId id="2147484944" r:id="rId18"/>
    <p:sldLayoutId id="2147484945" r:id="rId19"/>
    <p:sldLayoutId id="2147484946" r:id="rId20"/>
    <p:sldLayoutId id="2147484947" r:id="rId21"/>
    <p:sldLayoutId id="2147484948" r:id="rId22"/>
    <p:sldLayoutId id="2147484949" r:id="rId23"/>
    <p:sldLayoutId id="2147484950" r:id="rId24"/>
    <p:sldLayoutId id="2147484951" r:id="rId25"/>
    <p:sldLayoutId id="2147484952" r:id="rId26"/>
    <p:sldLayoutId id="2147484953" r:id="rId27"/>
    <p:sldLayoutId id="2147484954" r:id="rId28"/>
    <p:sldLayoutId id="2147484955" r:id="rId29"/>
    <p:sldLayoutId id="2147484956" r:id="rId30"/>
    <p:sldLayoutId id="2147484957" r:id="rId31"/>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learn/certifications/exams/pl-300" TargetMode="External"/><Relationship Id="rId2" Type="http://schemas.openxmlformats.org/officeDocument/2006/relationships/slideLayout" Target="../slideLayouts/slideLayout273.xml"/><Relationship Id="rId1" Type="http://schemas.openxmlformats.org/officeDocument/2006/relationships/vmlDrawing" Target="../drawings/vmlDrawing5.vml"/><Relationship Id="rId6" Type="http://schemas.openxmlformats.org/officeDocument/2006/relationships/image" Target="../media/image46.emf"/><Relationship Id="rId5" Type="http://schemas.openxmlformats.org/officeDocument/2006/relationships/oleObject" Target="../embeddings/oleObject5.bin"/><Relationship Id="rId4" Type="http://schemas.openxmlformats.org/officeDocument/2006/relationships/image" Target="../media/image4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3.xml"/></Relationships>
</file>

<file path=ppt/slides/_rels/slide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8DB29-D067-B24E-82E8-8415816BDFA3}"/>
              </a:ext>
            </a:extLst>
          </p:cNvPr>
          <p:cNvSpPr>
            <a:spLocks noGrp="1"/>
          </p:cNvSpPr>
          <p:nvPr>
            <p:ph type="title"/>
          </p:nvPr>
        </p:nvSpPr>
        <p:spPr>
          <a:xfrm>
            <a:off x="600855" y="2944598"/>
            <a:ext cx="11136716" cy="659283"/>
          </a:xfrm>
        </p:spPr>
        <p:txBody>
          <a:bodyPr/>
          <a:lstStyle/>
          <a:p>
            <a:r>
              <a:rPr lang="en-US"/>
              <a:t>Munish Arora</a:t>
            </a:r>
            <a:endParaRPr lang="en-US" dirty="0"/>
          </a:p>
        </p:txBody>
      </p:sp>
      <p:sp>
        <p:nvSpPr>
          <p:cNvPr id="3" name="Subtitle 2">
            <a:extLst>
              <a:ext uri="{FF2B5EF4-FFF2-40B4-BE49-F238E27FC236}">
                <a16:creationId xmlns:a16="http://schemas.microsoft.com/office/drawing/2014/main" id="{EB0F2ABC-431B-9945-880A-3E412AC3C2E3}"/>
              </a:ext>
            </a:extLst>
          </p:cNvPr>
          <p:cNvSpPr>
            <a:spLocks noGrp="1"/>
          </p:cNvSpPr>
          <p:nvPr>
            <p:ph type="subTitle" idx="1"/>
          </p:nvPr>
        </p:nvSpPr>
        <p:spPr>
          <a:xfrm>
            <a:off x="600855" y="4012213"/>
            <a:ext cx="10405196" cy="345351"/>
          </a:xfrm>
        </p:spPr>
        <p:txBody>
          <a:bodyPr/>
          <a:lstStyle/>
          <a:p>
            <a:r>
              <a:rPr lang="en-US" dirty="0"/>
              <a:t>Microsoft Certified Trainer</a:t>
            </a:r>
          </a:p>
        </p:txBody>
      </p:sp>
    </p:spTree>
    <p:extLst>
      <p:ext uri="{BB962C8B-B14F-4D97-AF65-F5344CB8AC3E}">
        <p14:creationId xmlns:p14="http://schemas.microsoft.com/office/powerpoint/2010/main" val="220146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369332"/>
          </a:xfrm>
        </p:spPr>
        <p:txBody>
          <a:bodyPr/>
          <a:lstStyle/>
          <a:p>
            <a:r>
              <a:rPr lang="en-US" sz="2400" dirty="0"/>
              <a:t>Prepare The Data (15-20%)</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2766527"/>
          </a:xfrm>
          <a:prstGeom prst="rect">
            <a:avLst/>
          </a:prstGeom>
          <a:noFill/>
        </p:spPr>
        <p:txBody>
          <a:bodyPr wrap="square">
            <a:spAutoFit/>
          </a:bodyPr>
          <a:lstStyle/>
          <a:p>
            <a:r>
              <a:rPr lang="en-US" sz="2000" b="0" i="0" dirty="0">
                <a:effectLst/>
              </a:rPr>
              <a:t>Consider the following Statement below</a:t>
            </a:r>
          </a:p>
          <a:p>
            <a:endParaRPr lang="en-US" sz="2000" dirty="0"/>
          </a:p>
          <a:p>
            <a:r>
              <a:rPr lang="en-US" sz="2000" dirty="0"/>
              <a:t>Queries in Query Editor need not be loaded to the data model. You can decide whether to load them or not.</a:t>
            </a:r>
          </a:p>
          <a:p>
            <a:endParaRPr lang="en-US" sz="2000" dirty="0"/>
          </a:p>
          <a:p>
            <a:pPr marL="457200" indent="-457200">
              <a:lnSpc>
                <a:spcPct val="200000"/>
              </a:lnSpc>
              <a:buFont typeface="+mj-lt"/>
              <a:buAutoNum type="alphaUcPeriod"/>
            </a:pPr>
            <a:r>
              <a:rPr lang="en-US" sz="2000" dirty="0"/>
              <a:t>True</a:t>
            </a:r>
          </a:p>
          <a:p>
            <a:pPr marL="457200" indent="-457200">
              <a:lnSpc>
                <a:spcPct val="200000"/>
              </a:lnSpc>
              <a:buFont typeface="+mj-lt"/>
              <a:buAutoNum type="alphaUcPeriod"/>
            </a:pPr>
            <a:r>
              <a:rPr lang="en-US" sz="2000" dirty="0"/>
              <a:t>false</a:t>
            </a:r>
            <a:endParaRPr lang="en-IN" sz="2000" dirty="0"/>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7" y="3929464"/>
            <a:ext cx="5048249" cy="345909"/>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64025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solidFill>
                  <a:schemeClr val="tx1">
                    <a:lumMod val="95000"/>
                    <a:lumOff val="5000"/>
                  </a:schemeClr>
                </a:solidFill>
                <a:ea typeface="Segoe UI" pitchFamily="34" charset="0"/>
                <a:cs typeface="Segoe UI" pitchFamily="34" charset="0"/>
              </a:rPr>
              <a:t>Profiling, cleaning, and transforming data</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363500"/>
            <a:ext cx="11239789" cy="759760"/>
          </a:xfrm>
        </p:spPr>
        <p:txBody>
          <a:bodyPr/>
          <a:lstStyle/>
          <a:p>
            <a:pPr marL="342900" indent="-342900">
              <a:buFont typeface="Arial" panose="020B0604020202020204" pitchFamily="34" charset="0"/>
              <a:buChar char="•"/>
            </a:pPr>
            <a:r>
              <a:rPr lang="en-US" dirty="0"/>
              <a:t>There are always few questions on Data Profiling</a:t>
            </a:r>
          </a:p>
          <a:p>
            <a:pPr marL="342900" indent="-342900">
              <a:buFont typeface="Arial" panose="020B0604020202020204" pitchFamily="34" charset="0"/>
              <a:buChar char="•"/>
            </a:pPr>
            <a:endParaRPr lang="en-IN" dirty="0"/>
          </a:p>
        </p:txBody>
      </p:sp>
      <p:pic>
        <p:nvPicPr>
          <p:cNvPr id="6" name="Picture 5" descr="An image showing Power Query Editor with some of the column statistics displayed, including Column and Value Distribution and Column Profile.">
            <a:extLst>
              <a:ext uri="{FF2B5EF4-FFF2-40B4-BE49-F238E27FC236}">
                <a16:creationId xmlns:a16="http://schemas.microsoft.com/office/drawing/2014/main" id="{47086678-893E-43C0-812F-7F6C0D521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5541" y="1743380"/>
            <a:ext cx="6680088" cy="5118217"/>
          </a:xfrm>
          <a:prstGeom prst="rect">
            <a:avLst/>
          </a:prstGeom>
        </p:spPr>
      </p:pic>
      <p:sp>
        <p:nvSpPr>
          <p:cNvPr id="7" name="Rectangle 6">
            <a:extLst>
              <a:ext uri="{FF2B5EF4-FFF2-40B4-BE49-F238E27FC236}">
                <a16:creationId xmlns:a16="http://schemas.microsoft.com/office/drawing/2014/main" id="{5BE84B8C-FBDA-4D1B-B4AF-B655B8CDE37A}"/>
              </a:ext>
            </a:extLst>
          </p:cNvPr>
          <p:cNvSpPr/>
          <p:nvPr/>
        </p:nvSpPr>
        <p:spPr bwMode="auto">
          <a:xfrm>
            <a:off x="3788229" y="2035629"/>
            <a:ext cx="1458685" cy="450448"/>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1866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solidFill>
                  <a:schemeClr val="tx1">
                    <a:lumMod val="95000"/>
                    <a:lumOff val="5000"/>
                  </a:schemeClr>
                </a:solidFill>
                <a:ea typeface="Segoe UI" pitchFamily="34" charset="0"/>
                <a:cs typeface="Segoe UI" pitchFamily="34" charset="0"/>
              </a:rPr>
              <a:t>Profiling, cleaning, and transforming data</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3170099"/>
          </a:xfrm>
          <a:prstGeom prst="rect">
            <a:avLst/>
          </a:prstGeom>
          <a:noFill/>
        </p:spPr>
        <p:txBody>
          <a:bodyPr wrap="square">
            <a:spAutoFit/>
          </a:bodyPr>
          <a:lstStyle/>
          <a:p>
            <a:r>
              <a:rPr lang="en-US" sz="2000" b="0" i="0" dirty="0">
                <a:solidFill>
                  <a:srgbClr val="505050"/>
                </a:solidFill>
                <a:effectLst/>
              </a:rPr>
              <a:t>You open a query in Power Query Editor.</a:t>
            </a:r>
            <a:r>
              <a:rPr lang="en-US" sz="2000" dirty="0"/>
              <a:t> </a:t>
            </a:r>
            <a:r>
              <a:rPr lang="en-US" sz="2000" b="0" i="0" dirty="0">
                <a:solidFill>
                  <a:srgbClr val="505050"/>
                </a:solidFill>
                <a:effectLst/>
              </a:rPr>
              <a:t>You need to identify the percentage of empty values in each column as quickly as possible.</a:t>
            </a:r>
          </a:p>
          <a:p>
            <a:br>
              <a:rPr lang="en-US" sz="2000" dirty="0"/>
            </a:br>
            <a:r>
              <a:rPr lang="en-US" sz="2000" b="0" i="0" dirty="0">
                <a:solidFill>
                  <a:srgbClr val="505050"/>
                </a:solidFill>
                <a:effectLst/>
              </a:rPr>
              <a:t>Which Data Preview option should you select?</a:t>
            </a:r>
          </a:p>
          <a:p>
            <a:endParaRPr lang="en-US" sz="2000" dirty="0">
              <a:solidFill>
                <a:srgbClr val="505050"/>
              </a:solidFill>
            </a:endParaRPr>
          </a:p>
          <a:p>
            <a:pPr algn="l">
              <a:buFont typeface="Arial" panose="020B0604020202020204" pitchFamily="34" charset="0"/>
              <a:buChar char="•"/>
            </a:pPr>
            <a:r>
              <a:rPr lang="en-US" sz="2000" b="0" i="0" dirty="0">
                <a:solidFill>
                  <a:srgbClr val="505050"/>
                </a:solidFill>
                <a:effectLst/>
              </a:rPr>
              <a:t>A. Show whitespace</a:t>
            </a:r>
          </a:p>
          <a:p>
            <a:pPr algn="l">
              <a:buFont typeface="Arial" panose="020B0604020202020204" pitchFamily="34" charset="0"/>
              <a:buChar char="•"/>
            </a:pPr>
            <a:r>
              <a:rPr lang="en-US" sz="2000" b="0" i="0" dirty="0">
                <a:solidFill>
                  <a:srgbClr val="505050"/>
                </a:solidFill>
                <a:effectLst/>
              </a:rPr>
              <a:t>B. Column profile</a:t>
            </a:r>
          </a:p>
          <a:p>
            <a:pPr algn="l">
              <a:buFont typeface="Arial" panose="020B0604020202020204" pitchFamily="34" charset="0"/>
              <a:buChar char="•"/>
            </a:pPr>
            <a:r>
              <a:rPr lang="en-US" sz="2000" b="0" i="0" dirty="0">
                <a:solidFill>
                  <a:srgbClr val="505050"/>
                </a:solidFill>
                <a:effectLst/>
              </a:rPr>
              <a:t>C. Column distribution</a:t>
            </a:r>
          </a:p>
          <a:p>
            <a:pPr algn="l">
              <a:buFont typeface="Arial" panose="020B0604020202020204" pitchFamily="34" charset="0"/>
              <a:buChar char="•"/>
            </a:pPr>
            <a:r>
              <a:rPr lang="en-US" sz="2000" b="0" i="0" dirty="0">
                <a:solidFill>
                  <a:srgbClr val="505050"/>
                </a:solidFill>
                <a:effectLst/>
              </a:rPr>
              <a:t>D. Column quality</a:t>
            </a:r>
          </a:p>
          <a:p>
            <a:endParaRPr lang="en-IN" sz="2000" dirty="0"/>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8" y="4638532"/>
            <a:ext cx="2816678" cy="336241"/>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22963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solidFill>
                  <a:schemeClr val="tx1">
                    <a:lumMod val="95000"/>
                    <a:lumOff val="5000"/>
                  </a:schemeClr>
                </a:solidFill>
                <a:ea typeface="Segoe UI" pitchFamily="34" charset="0"/>
                <a:cs typeface="Segoe UI" pitchFamily="34" charset="0"/>
              </a:rPr>
              <a:t>Profiling, cleaning, and transforming data</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3785652"/>
          </a:xfrm>
          <a:prstGeom prst="rect">
            <a:avLst/>
          </a:prstGeom>
          <a:noFill/>
          <a:ln>
            <a:solidFill>
              <a:schemeClr val="tx1"/>
            </a:solidFill>
          </a:ln>
        </p:spPr>
        <p:txBody>
          <a:bodyPr wrap="square">
            <a:spAutoFit/>
          </a:bodyPr>
          <a:lstStyle/>
          <a:p>
            <a:r>
              <a:rPr lang="en-US" sz="2000" dirty="0">
                <a:solidFill>
                  <a:schemeClr val="tx1">
                    <a:lumMod val="95000"/>
                    <a:lumOff val="5000"/>
                  </a:schemeClr>
                </a:solidFill>
              </a:rPr>
              <a:t>You have a CSV file that contains user complaints. The file contains a column named Logged. Logged contains the date and time each complaint occurred. The data in Logged is in the following format: 2018-12-31 at 08:59.</a:t>
            </a:r>
          </a:p>
          <a:p>
            <a:r>
              <a:rPr lang="en-US" sz="2000" dirty="0">
                <a:solidFill>
                  <a:schemeClr val="tx1">
                    <a:lumMod val="95000"/>
                    <a:lumOff val="5000"/>
                  </a:schemeClr>
                </a:solidFill>
              </a:rPr>
              <a:t>You need to be able to analyze the complaints by the logged date and use a built-in date hierarchy.</a:t>
            </a:r>
          </a:p>
          <a:p>
            <a:r>
              <a:rPr lang="en-US" sz="2000" dirty="0">
                <a:solidFill>
                  <a:schemeClr val="tx1">
                    <a:lumMod val="95000"/>
                    <a:lumOff val="5000"/>
                  </a:schemeClr>
                </a:solidFill>
              </a:rPr>
              <a:t>What should you do?</a:t>
            </a:r>
          </a:p>
          <a:p>
            <a:endParaRPr lang="en-US" sz="2000" dirty="0">
              <a:solidFill>
                <a:schemeClr val="tx1">
                  <a:lumMod val="95000"/>
                  <a:lumOff val="5000"/>
                </a:schemeClr>
              </a:solidFill>
            </a:endParaRPr>
          </a:p>
          <a:p>
            <a:r>
              <a:rPr lang="en-US" sz="2000" dirty="0">
                <a:solidFill>
                  <a:schemeClr val="tx1">
                    <a:lumMod val="95000"/>
                    <a:lumOff val="5000"/>
                  </a:schemeClr>
                </a:solidFill>
              </a:rPr>
              <a:t>A. Split the Logged column by using at as the delimiter. </a:t>
            </a:r>
          </a:p>
          <a:p>
            <a:r>
              <a:rPr lang="en-US" sz="2000" dirty="0">
                <a:solidFill>
                  <a:schemeClr val="tx1">
                    <a:lumMod val="95000"/>
                    <a:lumOff val="5000"/>
                  </a:schemeClr>
                </a:solidFill>
              </a:rPr>
              <a:t>B. Apply a transformation to extract the last 11 characters of the Logged column and set the data type of the new column to Date.</a:t>
            </a:r>
          </a:p>
          <a:p>
            <a:r>
              <a:rPr lang="en-US" sz="2000" dirty="0">
                <a:solidFill>
                  <a:schemeClr val="tx1">
                    <a:lumMod val="95000"/>
                    <a:lumOff val="5000"/>
                  </a:schemeClr>
                </a:solidFill>
              </a:rPr>
              <a:t>C. Apply a transformation to extract the last 11 characters of the Logged column.</a:t>
            </a:r>
          </a:p>
          <a:p>
            <a:r>
              <a:rPr lang="en-US" sz="2000" dirty="0">
                <a:solidFill>
                  <a:schemeClr val="tx1">
                    <a:lumMod val="95000"/>
                    <a:lumOff val="5000"/>
                  </a:schemeClr>
                </a:solidFill>
              </a:rPr>
              <a:t>D. Apply the Parse function from the Date transformations options to the Logged column.</a:t>
            </a:r>
            <a:endParaRPr lang="en-IN" sz="2000" dirty="0">
              <a:solidFill>
                <a:schemeClr val="tx1">
                  <a:lumMod val="95000"/>
                  <a:lumOff val="5000"/>
                </a:schemeClr>
              </a:solidFill>
            </a:endParaRPr>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7" y="4347062"/>
            <a:ext cx="6343649" cy="279368"/>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3938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49BA-CE9B-4BA3-B842-642F067FC454}"/>
              </a:ext>
            </a:extLst>
          </p:cNvPr>
          <p:cNvSpPr>
            <a:spLocks noGrp="1"/>
          </p:cNvSpPr>
          <p:nvPr>
            <p:ph type="title"/>
          </p:nvPr>
        </p:nvSpPr>
        <p:spPr/>
        <p:txBody>
          <a:bodyPr/>
          <a:lstStyle/>
          <a:p>
            <a:r>
              <a:rPr lang="en-US" dirty="0"/>
              <a:t>Model The Data (30-35%)</a:t>
            </a:r>
            <a:endParaRPr lang="en-IN" dirty="0"/>
          </a:p>
        </p:txBody>
      </p:sp>
      <p:sp>
        <p:nvSpPr>
          <p:cNvPr id="3" name="Content Placeholder 2">
            <a:extLst>
              <a:ext uri="{FF2B5EF4-FFF2-40B4-BE49-F238E27FC236}">
                <a16:creationId xmlns:a16="http://schemas.microsoft.com/office/drawing/2014/main" id="{833B11D3-1E42-48CE-AB58-C9E5A104A1F4}"/>
              </a:ext>
            </a:extLst>
          </p:cNvPr>
          <p:cNvSpPr>
            <a:spLocks noGrp="1"/>
          </p:cNvSpPr>
          <p:nvPr>
            <p:ph sz="quarter" idx="10"/>
          </p:nvPr>
        </p:nvSpPr>
        <p:spPr>
          <a:xfrm>
            <a:off x="595914" y="1472358"/>
            <a:ext cx="11239789" cy="2831801"/>
          </a:xfrm>
        </p:spPr>
        <p:txBody>
          <a:bodyPr/>
          <a:lstStyle/>
          <a:p>
            <a:r>
              <a:rPr lang="en-US" dirty="0"/>
              <a:t>It covers</a:t>
            </a:r>
          </a:p>
          <a:p>
            <a:pPr marL="457200" indent="-457200">
              <a:buFont typeface="+mj-lt"/>
              <a:buAutoNum type="arabicPeriod"/>
            </a:pPr>
            <a:r>
              <a:rPr lang="en-US" dirty="0"/>
              <a:t>Design a data model ( Creating Relationships)</a:t>
            </a:r>
          </a:p>
          <a:p>
            <a:pPr marL="457200" indent="-457200">
              <a:buFont typeface="+mj-lt"/>
              <a:buAutoNum type="arabicPeriod"/>
            </a:pPr>
            <a:r>
              <a:rPr lang="en-IN" dirty="0"/>
              <a:t>Develop a data model (Hierarchies, Cross Filter Direction and Security Filtering etc)</a:t>
            </a:r>
          </a:p>
          <a:p>
            <a:pPr marL="457200" indent="-457200">
              <a:buFont typeface="+mj-lt"/>
              <a:buAutoNum type="arabicPeriod"/>
            </a:pPr>
            <a:r>
              <a:rPr lang="en-US" dirty="0"/>
              <a:t>DAX (Measures). Usually 4-5 questions related to DAX.</a:t>
            </a:r>
          </a:p>
          <a:p>
            <a:pPr marL="457200" indent="-457200">
              <a:buFont typeface="+mj-lt"/>
              <a:buAutoNum type="arabicPeriod"/>
            </a:pPr>
            <a:r>
              <a:rPr lang="en-US" dirty="0"/>
              <a:t>Optimize model performance</a:t>
            </a:r>
          </a:p>
          <a:p>
            <a:pPr marL="457200" indent="-457200">
              <a:buFont typeface="+mj-lt"/>
              <a:buAutoNum type="arabicPeriod"/>
            </a:pPr>
            <a:endParaRPr lang="en-US" dirty="0"/>
          </a:p>
          <a:p>
            <a:pPr marL="457200" indent="-457200">
              <a:buFont typeface="+mj-lt"/>
              <a:buAutoNum type="arabicPeriod"/>
            </a:pPr>
            <a:r>
              <a:rPr lang="en-US" dirty="0"/>
              <a:t>So, about 15-20 questions will be from this area</a:t>
            </a:r>
            <a:endParaRPr lang="en-IN" dirty="0"/>
          </a:p>
        </p:txBody>
      </p:sp>
    </p:spTree>
    <p:extLst>
      <p:ext uri="{BB962C8B-B14F-4D97-AF65-F5344CB8AC3E}">
        <p14:creationId xmlns:p14="http://schemas.microsoft.com/office/powerpoint/2010/main" val="7760241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t>Model The Data (30-35%)</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4189993"/>
          </a:xfrm>
          <a:prstGeom prst="rect">
            <a:avLst/>
          </a:prstGeom>
          <a:noFill/>
          <a:ln>
            <a:solidFill>
              <a:schemeClr val="tx1"/>
            </a:solidFill>
          </a:ln>
        </p:spPr>
        <p:txBody>
          <a:bodyPr wrap="square">
            <a:spAutoFit/>
          </a:bodyPr>
          <a:lstStyle/>
          <a:p>
            <a:pPr>
              <a:lnSpc>
                <a:spcPct val="150000"/>
              </a:lnSpc>
            </a:pPr>
            <a:r>
              <a:rPr lang="en-US" sz="2000" b="0" i="0" dirty="0">
                <a:effectLst/>
              </a:rPr>
              <a:t>You have a data model that contains many complex DAX expressions. The expressions contain frequent references to the RELATED and RELATEDTABLE functions.</a:t>
            </a:r>
          </a:p>
          <a:p>
            <a:pPr>
              <a:lnSpc>
                <a:spcPct val="150000"/>
              </a:lnSpc>
            </a:pPr>
            <a:r>
              <a:rPr lang="en-US" sz="2000" b="0" i="0" dirty="0">
                <a:effectLst/>
              </a:rPr>
              <a:t>You need to recommend a solution to minimize the use of the RELATED and RELATEDTABLE functions.</a:t>
            </a:r>
          </a:p>
          <a:p>
            <a:pPr>
              <a:lnSpc>
                <a:spcPct val="150000"/>
              </a:lnSpc>
            </a:pPr>
            <a:r>
              <a:rPr lang="en-US" sz="2000" b="0" i="0" dirty="0">
                <a:effectLst/>
              </a:rPr>
              <a:t>What should you recommend?</a:t>
            </a:r>
          </a:p>
          <a:p>
            <a:pPr>
              <a:lnSpc>
                <a:spcPct val="150000"/>
              </a:lnSpc>
            </a:pPr>
            <a:r>
              <a:rPr lang="en-US" sz="2000" b="0" i="0" dirty="0">
                <a:effectLst/>
              </a:rPr>
              <a:t>A. Split the model into multiple models.</a:t>
            </a:r>
          </a:p>
          <a:p>
            <a:pPr>
              <a:lnSpc>
                <a:spcPct val="150000"/>
              </a:lnSpc>
            </a:pPr>
            <a:r>
              <a:rPr lang="en-US" sz="2000" b="0" i="0" dirty="0">
                <a:effectLst/>
              </a:rPr>
              <a:t>B. Hide unused columns in the model.</a:t>
            </a:r>
          </a:p>
          <a:p>
            <a:pPr>
              <a:lnSpc>
                <a:spcPct val="150000"/>
              </a:lnSpc>
            </a:pPr>
            <a:r>
              <a:rPr lang="en-US" sz="2000" b="0" i="0" dirty="0">
                <a:effectLst/>
              </a:rPr>
              <a:t>C. Merge tables by using Power Query.</a:t>
            </a:r>
          </a:p>
          <a:p>
            <a:pPr>
              <a:lnSpc>
                <a:spcPct val="150000"/>
              </a:lnSpc>
            </a:pPr>
            <a:r>
              <a:rPr lang="en-US" sz="2000" b="0" i="0" dirty="0">
                <a:effectLst/>
              </a:rPr>
              <a:t>D. Transpose the required columns.</a:t>
            </a:r>
            <a:endParaRPr lang="en-IN" sz="2000" dirty="0"/>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8" y="5509388"/>
            <a:ext cx="4471306" cy="379782"/>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7772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t>Model The Data (30-35%)</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4189993"/>
          </a:xfrm>
          <a:prstGeom prst="rect">
            <a:avLst/>
          </a:prstGeom>
          <a:noFill/>
          <a:ln>
            <a:solidFill>
              <a:schemeClr val="tx1"/>
            </a:solidFill>
          </a:ln>
        </p:spPr>
        <p:txBody>
          <a:bodyPr wrap="square">
            <a:spAutoFit/>
          </a:bodyPr>
          <a:lstStyle/>
          <a:p>
            <a:pPr>
              <a:lnSpc>
                <a:spcPct val="150000"/>
              </a:lnSpc>
            </a:pPr>
            <a:r>
              <a:rPr lang="en-US" sz="2000" b="0" i="0" dirty="0">
                <a:effectLst/>
              </a:rPr>
              <a:t>You have a large dataset that contains more than 1 million rows. The table has a datetime column named Date.</a:t>
            </a:r>
          </a:p>
          <a:p>
            <a:pPr>
              <a:lnSpc>
                <a:spcPct val="150000"/>
              </a:lnSpc>
            </a:pPr>
            <a:r>
              <a:rPr lang="en-US" sz="2000" b="0" i="0" dirty="0">
                <a:effectLst/>
              </a:rPr>
              <a:t>You need to reduce the size of the data model without losing access to any data.</a:t>
            </a:r>
          </a:p>
          <a:p>
            <a:pPr>
              <a:lnSpc>
                <a:spcPct val="150000"/>
              </a:lnSpc>
            </a:pPr>
            <a:r>
              <a:rPr lang="en-US" sz="2000" b="0" i="0" dirty="0">
                <a:effectLst/>
              </a:rPr>
              <a:t>What should you do?</a:t>
            </a:r>
          </a:p>
          <a:p>
            <a:pPr>
              <a:lnSpc>
                <a:spcPct val="150000"/>
              </a:lnSpc>
            </a:pPr>
            <a:r>
              <a:rPr lang="en-US" sz="2000" b="0" i="0" dirty="0">
                <a:effectLst/>
              </a:rPr>
              <a:t>A. Round the hour of the Date column to </a:t>
            </a:r>
            <a:r>
              <a:rPr lang="en-US" sz="2000" b="0" i="0" dirty="0" err="1">
                <a:effectLst/>
              </a:rPr>
              <a:t>startOfHour</a:t>
            </a:r>
            <a:r>
              <a:rPr lang="en-US" sz="2000" b="0" i="0" dirty="0">
                <a:effectLst/>
              </a:rPr>
              <a:t>.</a:t>
            </a:r>
          </a:p>
          <a:p>
            <a:pPr>
              <a:lnSpc>
                <a:spcPct val="150000"/>
              </a:lnSpc>
            </a:pPr>
            <a:r>
              <a:rPr lang="en-US" sz="2000" b="0" i="0" dirty="0">
                <a:effectLst/>
              </a:rPr>
              <a:t>B. Change the data type of the Date column to Text.</a:t>
            </a:r>
          </a:p>
          <a:p>
            <a:pPr>
              <a:lnSpc>
                <a:spcPct val="150000"/>
              </a:lnSpc>
            </a:pPr>
            <a:r>
              <a:rPr lang="en-US" sz="2000" b="0" i="0" dirty="0">
                <a:effectLst/>
              </a:rPr>
              <a:t>C. Trim the Date column.</a:t>
            </a:r>
          </a:p>
          <a:p>
            <a:pPr>
              <a:lnSpc>
                <a:spcPct val="150000"/>
              </a:lnSpc>
            </a:pPr>
            <a:r>
              <a:rPr lang="en-US" sz="2000" b="0" i="0" dirty="0">
                <a:effectLst/>
              </a:rPr>
              <a:t>D. Split the Date column into two columns, one that contains only the time and another that contains only the date.</a:t>
            </a:r>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7" y="5509387"/>
            <a:ext cx="10001249" cy="759759"/>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2562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t>Model The Data (30-35%)</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3062377"/>
          </a:xfrm>
          <a:prstGeom prst="rect">
            <a:avLst/>
          </a:prstGeom>
          <a:noFill/>
          <a:ln>
            <a:solidFill>
              <a:schemeClr val="tx1"/>
            </a:solidFill>
          </a:ln>
        </p:spPr>
        <p:txBody>
          <a:bodyPr wrap="square">
            <a:spAutoFit/>
          </a:bodyPr>
          <a:lstStyle/>
          <a:p>
            <a:r>
              <a:rPr lang="en-US" sz="2000" dirty="0">
                <a:solidFill>
                  <a:schemeClr val="tx1">
                    <a:lumMod val="95000"/>
                    <a:lumOff val="5000"/>
                  </a:schemeClr>
                </a:solidFill>
              </a:rPr>
              <a:t>You have a Power BI report. The report contains visualizations that have interactions. You need to identify which visualizations take the longest to complete. What should you use?</a:t>
            </a:r>
          </a:p>
          <a:p>
            <a:endParaRPr lang="en-US" sz="2000" dirty="0">
              <a:solidFill>
                <a:schemeClr val="tx1">
                  <a:lumMod val="95000"/>
                  <a:lumOff val="5000"/>
                </a:schemeClr>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 SQL Server Profiler</a:t>
            </a:r>
            <a:b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b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B. Performance Analyzer in Power BI Desktop</a:t>
            </a:r>
            <a:b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b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C. Query Diagnostics in Power BI</a:t>
            </a:r>
            <a:b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b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D. Microsoft Edge </a:t>
            </a:r>
            <a:r>
              <a:rPr kumimoji="0" lang="en-US" altLang="en-US" sz="2000" b="0" i="0" u="none" strike="noStrike" cap="none" normalizeH="0" baseline="0" dirty="0" err="1">
                <a:ln>
                  <a:noFill/>
                </a:ln>
                <a:solidFill>
                  <a:srgbClr val="212529"/>
                </a:solidFill>
                <a:effectLst/>
                <a:latin typeface="Arial" panose="020B0604020202020204" pitchFamily="34" charset="0"/>
                <a:cs typeface="Arial" panose="020B0604020202020204" pitchFamily="34" charset="0"/>
              </a:rPr>
              <a:t>DevTools</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sz="2000" dirty="0">
              <a:solidFill>
                <a:schemeClr val="tx1">
                  <a:lumMod val="95000"/>
                  <a:lumOff val="5000"/>
                </a:schemeClr>
              </a:solidFill>
            </a:endParaRPr>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8" y="3575014"/>
            <a:ext cx="8080000" cy="339440"/>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4746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49BA-CE9B-4BA3-B842-642F067FC454}"/>
              </a:ext>
            </a:extLst>
          </p:cNvPr>
          <p:cNvSpPr>
            <a:spLocks noGrp="1"/>
          </p:cNvSpPr>
          <p:nvPr>
            <p:ph type="title"/>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Visualize and analyze the data (25-30%)</a:t>
            </a:r>
          </a:p>
        </p:txBody>
      </p:sp>
      <p:sp>
        <p:nvSpPr>
          <p:cNvPr id="3" name="Content Placeholder 2">
            <a:extLst>
              <a:ext uri="{FF2B5EF4-FFF2-40B4-BE49-F238E27FC236}">
                <a16:creationId xmlns:a16="http://schemas.microsoft.com/office/drawing/2014/main" id="{833B11D3-1E42-48CE-AB58-C9E5A104A1F4}"/>
              </a:ext>
            </a:extLst>
          </p:cNvPr>
          <p:cNvSpPr>
            <a:spLocks noGrp="1"/>
          </p:cNvSpPr>
          <p:nvPr>
            <p:ph sz="quarter" idx="10"/>
          </p:nvPr>
        </p:nvSpPr>
        <p:spPr>
          <a:xfrm>
            <a:off x="595914" y="1472358"/>
            <a:ext cx="11239789" cy="3101747"/>
          </a:xfrm>
        </p:spPr>
        <p:txBody>
          <a:bodyPr/>
          <a:lstStyle/>
          <a:p>
            <a:r>
              <a:rPr lang="en-US" dirty="0"/>
              <a:t>Visualization covers</a:t>
            </a:r>
          </a:p>
          <a:p>
            <a:pPr marL="457200" indent="-457200">
              <a:buFont typeface="+mj-lt"/>
              <a:buAutoNum type="arabicPeriod"/>
            </a:pPr>
            <a:r>
              <a:rPr lang="en-US" dirty="0"/>
              <a:t>Creating Reports</a:t>
            </a:r>
          </a:p>
          <a:p>
            <a:pPr marL="457200" indent="-457200">
              <a:buFont typeface="+mj-lt"/>
              <a:buAutoNum type="arabicPeriod"/>
            </a:pPr>
            <a:r>
              <a:rPr lang="en-US" dirty="0"/>
              <a:t>Creating Dashboards</a:t>
            </a:r>
          </a:p>
          <a:p>
            <a:pPr marL="457200" indent="-457200">
              <a:buFont typeface="+mj-lt"/>
              <a:buAutoNum type="arabicPeriod"/>
            </a:pPr>
            <a:r>
              <a:rPr lang="en-US" dirty="0"/>
              <a:t>Enriching for usability (like bookmarks, custom tooltips, configuring navigation, drilldown, sync slicers etc.)</a:t>
            </a:r>
          </a:p>
          <a:p>
            <a:pPr marL="690349" lvl="1" indent="-457200">
              <a:buFont typeface="+mj-lt"/>
              <a:buAutoNum type="arabicPeriod"/>
            </a:pPr>
            <a:r>
              <a:rPr lang="en-US" dirty="0"/>
              <a:t>There is always 1-2 questions on designing report for people with different abilities</a:t>
            </a:r>
          </a:p>
          <a:p>
            <a:pPr marL="457200" indent="-457200">
              <a:buFont typeface="+mj-lt"/>
              <a:buAutoNum type="arabicPeriod"/>
            </a:pPr>
            <a:endParaRPr lang="en-US" dirty="0"/>
          </a:p>
          <a:p>
            <a:pPr marL="457200" indent="-457200">
              <a:buFont typeface="+mj-lt"/>
              <a:buAutoNum type="arabicPeriod"/>
            </a:pPr>
            <a:r>
              <a:rPr lang="en-US" dirty="0"/>
              <a:t>It will cover 15-20% of area So, about 10-15 questions will be from this area</a:t>
            </a:r>
            <a:endParaRPr lang="en-IN" dirty="0"/>
          </a:p>
        </p:txBody>
      </p:sp>
    </p:spTree>
    <p:extLst>
      <p:ext uri="{BB962C8B-B14F-4D97-AF65-F5344CB8AC3E}">
        <p14:creationId xmlns:p14="http://schemas.microsoft.com/office/powerpoint/2010/main" val="42847270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49BA-CE9B-4BA3-B842-642F067FC454}"/>
              </a:ext>
            </a:extLst>
          </p:cNvPr>
          <p:cNvSpPr>
            <a:spLocks noGrp="1"/>
          </p:cNvSpPr>
          <p:nvPr>
            <p:ph type="title"/>
          </p:nvPr>
        </p:nvSpPr>
        <p:spPr/>
        <p:txBody>
          <a:bodyPr/>
          <a:lstStyle/>
          <a:p>
            <a:r>
              <a:rPr lang="en-US" b="0" i="0" dirty="0">
                <a:solidFill>
                  <a:srgbClr val="171717"/>
                </a:solidFill>
                <a:effectLst/>
                <a:latin typeface="Segoe UI" panose="020B0502040204020203" pitchFamily="34" charset="0"/>
              </a:rPr>
              <a:t>Visualize and analyze the data (25-30%)</a:t>
            </a:r>
            <a:endParaRPr lang="en-IN" dirty="0"/>
          </a:p>
        </p:txBody>
      </p:sp>
      <p:sp>
        <p:nvSpPr>
          <p:cNvPr id="3" name="Content Placeholder 2">
            <a:extLst>
              <a:ext uri="{FF2B5EF4-FFF2-40B4-BE49-F238E27FC236}">
                <a16:creationId xmlns:a16="http://schemas.microsoft.com/office/drawing/2014/main" id="{833B11D3-1E42-48CE-AB58-C9E5A104A1F4}"/>
              </a:ext>
            </a:extLst>
          </p:cNvPr>
          <p:cNvSpPr>
            <a:spLocks noGrp="1"/>
          </p:cNvSpPr>
          <p:nvPr>
            <p:ph sz="quarter" idx="10"/>
          </p:nvPr>
        </p:nvSpPr>
        <p:spPr>
          <a:xfrm>
            <a:off x="595914" y="1472358"/>
            <a:ext cx="11239789" cy="3108095"/>
          </a:xfrm>
        </p:spPr>
        <p:txBody>
          <a:bodyPr/>
          <a:lstStyle/>
          <a:p>
            <a:r>
              <a:rPr lang="en-US" b="0" i="0" dirty="0">
                <a:solidFill>
                  <a:srgbClr val="171717"/>
                </a:solidFill>
                <a:effectLst/>
                <a:latin typeface="Segoe UI" panose="020B0502040204020203" pitchFamily="34" charset="0"/>
              </a:rPr>
              <a:t>Analyzing </a:t>
            </a:r>
            <a:r>
              <a:rPr lang="en-US" dirty="0"/>
              <a:t>covers</a:t>
            </a:r>
          </a:p>
          <a:p>
            <a:pPr marL="457200" indent="-457200">
              <a:buFont typeface="+mj-lt"/>
              <a:buAutoNum type="arabicPeriod"/>
            </a:pPr>
            <a:r>
              <a:rPr lang="en-US" dirty="0"/>
              <a:t>Enhancing Reports (like perform top N analysis, applying conditional formatting, quick insights</a:t>
            </a:r>
          </a:p>
          <a:p>
            <a:pPr marL="457200" indent="-457200">
              <a:buFont typeface="+mj-lt"/>
              <a:buAutoNum type="arabicPeriod"/>
            </a:pPr>
            <a:r>
              <a:rPr lang="en-US" dirty="0"/>
              <a:t>Advanced Analysis (like identity outliers, Time-series Analysis, grouping and binning </a:t>
            </a:r>
            <a:r>
              <a:rPr lang="en-US" dirty="0" err="1"/>
              <a:t>etc</a:t>
            </a:r>
            <a:r>
              <a:rPr lang="en-US" dirty="0"/>
              <a:t>)</a:t>
            </a:r>
          </a:p>
          <a:p>
            <a:pPr marL="457200" indent="-457200">
              <a:buFont typeface="+mj-lt"/>
              <a:buAutoNum type="arabicPeriod"/>
            </a:pPr>
            <a:endParaRPr lang="en-US" dirty="0"/>
          </a:p>
          <a:p>
            <a:pPr marL="457200" indent="-457200">
              <a:buFont typeface="+mj-lt"/>
              <a:buAutoNum type="arabicPeriod"/>
            </a:pPr>
            <a:r>
              <a:rPr lang="en-US" dirty="0"/>
              <a:t>It will cover 5-10% of area.</a:t>
            </a:r>
          </a:p>
          <a:p>
            <a:pPr marL="457200" indent="-457200">
              <a:buFont typeface="+mj-lt"/>
              <a:buAutoNum type="arabicPeriod"/>
            </a:pPr>
            <a:r>
              <a:rPr lang="en-US" dirty="0"/>
              <a:t>About 5-7 questions will be from this area</a:t>
            </a:r>
            <a:endParaRPr lang="en-IN" dirty="0"/>
          </a:p>
        </p:txBody>
      </p:sp>
    </p:spTree>
    <p:extLst>
      <p:ext uri="{BB962C8B-B14F-4D97-AF65-F5344CB8AC3E}">
        <p14:creationId xmlns:p14="http://schemas.microsoft.com/office/powerpoint/2010/main" val="4709303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ECC9A3-4C19-44AF-A790-CD0BC28EE75B}"/>
              </a:ext>
            </a:extLst>
          </p:cNvPr>
          <p:cNvSpPr>
            <a:spLocks noGrp="1"/>
          </p:cNvSpPr>
          <p:nvPr>
            <p:ph type="title"/>
          </p:nvPr>
        </p:nvSpPr>
        <p:spPr/>
        <p:txBody>
          <a:bodyPr/>
          <a:lstStyle/>
          <a:p>
            <a:r>
              <a:rPr lang="en-US" dirty="0"/>
              <a:t>About Exam</a:t>
            </a:r>
            <a:endParaRPr lang="en-IN" dirty="0"/>
          </a:p>
        </p:txBody>
      </p:sp>
      <p:sp>
        <p:nvSpPr>
          <p:cNvPr id="5" name="Content Placeholder 4">
            <a:extLst>
              <a:ext uri="{FF2B5EF4-FFF2-40B4-BE49-F238E27FC236}">
                <a16:creationId xmlns:a16="http://schemas.microsoft.com/office/drawing/2014/main" id="{3D5806B6-34CF-4244-8335-2AD2DEDEC222}"/>
              </a:ext>
            </a:extLst>
          </p:cNvPr>
          <p:cNvSpPr>
            <a:spLocks noGrp="1"/>
          </p:cNvSpPr>
          <p:nvPr>
            <p:ph sz="quarter" idx="10"/>
          </p:nvPr>
        </p:nvSpPr>
        <p:spPr>
          <a:xfrm>
            <a:off x="595914" y="1576619"/>
            <a:ext cx="11239789" cy="345351"/>
          </a:xfrm>
        </p:spPr>
        <p:txBody>
          <a:bodyPr/>
          <a:lstStyle/>
          <a:p>
            <a:r>
              <a:rPr lang="en-US" dirty="0"/>
              <a:t>This course equips you with all skills required to be a successful data analyst.</a:t>
            </a:r>
            <a:endParaRPr lang="en-IN" dirty="0"/>
          </a:p>
        </p:txBody>
      </p:sp>
      <p:sp>
        <p:nvSpPr>
          <p:cNvPr id="6" name="Content Placeholder 4">
            <a:extLst>
              <a:ext uri="{FF2B5EF4-FFF2-40B4-BE49-F238E27FC236}">
                <a16:creationId xmlns:a16="http://schemas.microsoft.com/office/drawing/2014/main" id="{E9DE024D-2F40-4870-A3D5-AE379FBC9E14}"/>
              </a:ext>
            </a:extLst>
          </p:cNvPr>
          <p:cNvSpPr txBox="1">
            <a:spLocks/>
          </p:cNvSpPr>
          <p:nvPr/>
        </p:nvSpPr>
        <p:spPr>
          <a:xfrm>
            <a:off x="583930" y="2489304"/>
            <a:ext cx="11239789" cy="2901885"/>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Tx/>
              <a:buNone/>
              <a:tabLst/>
              <a:defRPr sz="2244" kern="1200" spc="0" baseline="0">
                <a:solidFill>
                  <a:schemeClr val="tx2"/>
                </a:solidFill>
                <a:latin typeface="+mn-lt"/>
                <a:ea typeface="+mn-ea"/>
                <a:cs typeface="Segoe UI" panose="020B05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Tx/>
              <a:buNone/>
              <a:tabLst/>
              <a:defRPr sz="1836" kern="1200" spc="0" baseline="0">
                <a:solidFill>
                  <a:schemeClr val="tx2"/>
                </a:soli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Tx/>
              <a:buNone/>
              <a:tabLst/>
              <a:defRPr sz="1836" kern="1200" spc="0" baseline="0">
                <a:solidFill>
                  <a:schemeClr val="tx2"/>
                </a:solidFill>
                <a:latin typeface="+mn-lt"/>
                <a:ea typeface="+mn-ea"/>
                <a:cs typeface="+mn-cs"/>
              </a:defRPr>
            </a:lvl3pPr>
            <a:lvl4pPr marL="675162" marR="0" indent="0" algn="l" defTabSz="951304" rtl="0" eaLnBrk="1" fontAlgn="auto" latinLnBrk="0" hangingPunct="1">
              <a:lnSpc>
                <a:spcPct val="100000"/>
              </a:lnSpc>
              <a:spcBef>
                <a:spcPct val="20000"/>
              </a:spcBef>
              <a:spcAft>
                <a:spcPts val="0"/>
              </a:spcAft>
              <a:buClrTx/>
              <a:buSzPct val="90000"/>
              <a:buFontTx/>
              <a:buNone/>
              <a:tabLst/>
              <a:defRPr sz="1836" kern="1200" spc="0" baseline="0">
                <a:solidFill>
                  <a:schemeClr val="tx2"/>
                </a:solidFill>
                <a:latin typeface="+mn-lt"/>
                <a:ea typeface="+mn-ea"/>
                <a:cs typeface="+mn-cs"/>
              </a:defRPr>
            </a:lvl4pPr>
            <a:lvl5pPr marL="872691" marR="0" indent="0" algn="l" defTabSz="951304" rtl="0" eaLnBrk="1" fontAlgn="auto" latinLnBrk="0" hangingPunct="1">
              <a:lnSpc>
                <a:spcPct val="100000"/>
              </a:lnSpc>
              <a:spcBef>
                <a:spcPct val="20000"/>
              </a:spcBef>
              <a:spcAft>
                <a:spcPts val="0"/>
              </a:spcAft>
              <a:buClrTx/>
              <a:buSzPct val="90000"/>
              <a:buFontTx/>
              <a:buNone/>
              <a:tabLst/>
              <a:defRPr sz="1836" kern="1200" spc="0" baseline="0">
                <a:solidFill>
                  <a:schemeClr val="tx2"/>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b="1" dirty="0"/>
              <a:t>Data Analyst:</a:t>
            </a:r>
          </a:p>
          <a:p>
            <a:r>
              <a:rPr lang="en-US" sz="2400" dirty="0">
                <a:solidFill>
                  <a:schemeClr val="tx1">
                    <a:lumMod val="95000"/>
                    <a:lumOff val="5000"/>
                  </a:schemeClr>
                </a:solidFill>
                <a:ea typeface="Segoe UI" pitchFamily="34" charset="0"/>
                <a:cs typeface="Segoe UI" pitchFamily="34" charset="0"/>
              </a:rPr>
              <a:t>Responsible for </a:t>
            </a:r>
          </a:p>
          <a:p>
            <a:pPr marL="342900" indent="-342900">
              <a:buFont typeface="Arial" panose="020B0604020202020204" pitchFamily="34" charset="0"/>
              <a:buChar char="•"/>
            </a:pPr>
            <a:r>
              <a:rPr lang="en-US" sz="2400" dirty="0">
                <a:solidFill>
                  <a:schemeClr val="tx1">
                    <a:lumMod val="95000"/>
                    <a:lumOff val="5000"/>
                  </a:schemeClr>
                </a:solidFill>
                <a:ea typeface="Segoe UI" pitchFamily="34" charset="0"/>
                <a:cs typeface="Segoe UI" pitchFamily="34" charset="0"/>
              </a:rPr>
              <a:t>Profiling, cleaning, and transforming data, </a:t>
            </a:r>
          </a:p>
          <a:p>
            <a:pPr marL="342900" indent="-342900">
              <a:buFont typeface="Arial" panose="020B0604020202020204" pitchFamily="34" charset="0"/>
              <a:buChar char="•"/>
            </a:pPr>
            <a:r>
              <a:rPr lang="en-US" sz="2400" dirty="0">
                <a:solidFill>
                  <a:schemeClr val="tx1">
                    <a:lumMod val="95000"/>
                    <a:lumOff val="5000"/>
                  </a:schemeClr>
                </a:solidFill>
                <a:ea typeface="Segoe UI" pitchFamily="34" charset="0"/>
                <a:cs typeface="Segoe UI" pitchFamily="34" charset="0"/>
              </a:rPr>
              <a:t>Designing, and building scalable and performant data models, and </a:t>
            </a:r>
          </a:p>
          <a:p>
            <a:pPr marL="342900" indent="-342900">
              <a:buFont typeface="Arial" panose="020B0604020202020204" pitchFamily="34" charset="0"/>
              <a:buChar char="•"/>
            </a:pPr>
            <a:r>
              <a:rPr lang="en-US" sz="2400" dirty="0">
                <a:solidFill>
                  <a:schemeClr val="tx1">
                    <a:lumMod val="95000"/>
                    <a:lumOff val="5000"/>
                  </a:schemeClr>
                </a:solidFill>
                <a:ea typeface="Segoe UI" pitchFamily="34" charset="0"/>
                <a:cs typeface="Segoe UI" pitchFamily="34" charset="0"/>
              </a:rPr>
              <a:t>Enabling and implementing the advanced analytics capabilities into reports for analysis. </a:t>
            </a:r>
            <a:endParaRPr lang="en-IN" sz="2400" dirty="0">
              <a:solidFill>
                <a:schemeClr val="tx1">
                  <a:lumMod val="95000"/>
                  <a:lumOff val="5000"/>
                </a:schemeClr>
              </a:solidFill>
              <a:ea typeface="Segoe UI" pitchFamily="34" charset="0"/>
              <a:cs typeface="Segoe UI" pitchFamily="34" charset="0"/>
            </a:endParaRPr>
          </a:p>
          <a:p>
            <a:endParaRPr lang="en-IN" dirty="0"/>
          </a:p>
        </p:txBody>
      </p:sp>
    </p:spTree>
    <p:extLst>
      <p:ext uri="{BB962C8B-B14F-4D97-AF65-F5344CB8AC3E}">
        <p14:creationId xmlns:p14="http://schemas.microsoft.com/office/powerpoint/2010/main" val="9613686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30887"/>
          </a:xfrm>
        </p:spPr>
        <p:txBody>
          <a:bodyPr/>
          <a:lstStyle/>
          <a:p>
            <a:r>
              <a:rPr lang="en-US" sz="2800" dirty="0"/>
              <a:t>Visualize the Data (15-20%)</a:t>
            </a:r>
            <a:endParaRPr lang="en-IN" sz="2800"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4651658"/>
          </a:xfrm>
          <a:prstGeom prst="rect">
            <a:avLst/>
          </a:prstGeom>
          <a:noFill/>
          <a:ln>
            <a:solidFill>
              <a:schemeClr val="tx1"/>
            </a:solidFill>
          </a:ln>
        </p:spPr>
        <p:txBody>
          <a:bodyPr wrap="square">
            <a:spAutoFit/>
          </a:bodyPr>
          <a:lstStyle>
            <a:defPPr>
              <a:defRPr lang="en-US"/>
            </a:defPPr>
            <a:lvl1pPr>
              <a:lnSpc>
                <a:spcPct val="150000"/>
              </a:lnSpc>
              <a:defRPr sz="2000" b="0" i="0">
                <a:effectLst/>
              </a:defRPr>
            </a:lvl1pPr>
          </a:lstStyle>
          <a:p>
            <a:r>
              <a:rPr lang="en-US" dirty="0"/>
              <a:t>You create a dashboard by using the Microsoft Power BI Service. The dashboard contains a card visual that shows total sales from the current year.</a:t>
            </a:r>
          </a:p>
          <a:p>
            <a:r>
              <a:rPr lang="en-US" dirty="0"/>
              <a:t>You grant users access to the dashboard by using the Viewer role on the workspace.</a:t>
            </a:r>
          </a:p>
          <a:p>
            <a:r>
              <a:rPr lang="en-US" dirty="0"/>
              <a:t>A user wants to receive daily notifications of the number shown on the card visual.</a:t>
            </a:r>
          </a:p>
          <a:p>
            <a:r>
              <a:rPr lang="en-US" dirty="0"/>
              <a:t>You need to automate the notifications.</a:t>
            </a:r>
          </a:p>
          <a:p>
            <a:r>
              <a:rPr lang="en-US" dirty="0"/>
              <a:t>What should you do?</a:t>
            </a:r>
          </a:p>
          <a:p>
            <a:r>
              <a:rPr lang="en-US" dirty="0"/>
              <a:t>A. Create a data alert.</a:t>
            </a:r>
          </a:p>
          <a:p>
            <a:r>
              <a:rPr lang="en-US" dirty="0"/>
              <a:t>B. Share the dashboard to the user.</a:t>
            </a:r>
          </a:p>
          <a:p>
            <a:r>
              <a:rPr lang="en-US" dirty="0"/>
              <a:t>C. Create a subscription.</a:t>
            </a:r>
          </a:p>
          <a:p>
            <a:r>
              <a:rPr lang="en-US" dirty="0"/>
              <a:t>D. Tag the user in a comment.</a:t>
            </a:r>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7" y="5889171"/>
            <a:ext cx="10001249" cy="379975"/>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76889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369332"/>
          </a:xfrm>
        </p:spPr>
        <p:txBody>
          <a:bodyPr/>
          <a:lstStyle/>
          <a:p>
            <a:r>
              <a:rPr lang="en-US" sz="2400" dirty="0"/>
              <a:t>Visualize the Data (15-20%)</a:t>
            </a:r>
            <a:endParaRPr lang="en-IN" sz="2600"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3728328"/>
          </a:xfrm>
          <a:prstGeom prst="rect">
            <a:avLst/>
          </a:prstGeom>
          <a:noFill/>
          <a:ln>
            <a:solidFill>
              <a:schemeClr val="tx1"/>
            </a:solidFill>
          </a:ln>
        </p:spPr>
        <p:txBody>
          <a:bodyPr wrap="square">
            <a:spAutoFit/>
          </a:bodyPr>
          <a:lstStyle>
            <a:defPPr>
              <a:defRPr lang="en-US"/>
            </a:defPPr>
            <a:lvl1pPr>
              <a:lnSpc>
                <a:spcPct val="150000"/>
              </a:lnSpc>
              <a:defRPr sz="2000" b="0" i="0">
                <a:effectLst/>
              </a:defRPr>
            </a:lvl1pPr>
          </a:lstStyle>
          <a:p>
            <a:r>
              <a:rPr lang="en-US" dirty="0"/>
              <a:t>Your company has training videos that are published to YouTube.</a:t>
            </a:r>
          </a:p>
          <a:p>
            <a:r>
              <a:rPr lang="en-US" dirty="0"/>
              <a:t>You need to surface the videos directly in a Microsoft Power BI dashboard.</a:t>
            </a:r>
          </a:p>
          <a:p>
            <a:r>
              <a:rPr lang="en-US" dirty="0"/>
              <a:t>Which type of tile should you add?</a:t>
            </a:r>
          </a:p>
          <a:p>
            <a:endParaRPr lang="en-US" dirty="0"/>
          </a:p>
          <a:p>
            <a:r>
              <a:rPr lang="en-US" dirty="0"/>
              <a:t>A. video</a:t>
            </a:r>
          </a:p>
          <a:p>
            <a:r>
              <a:rPr lang="en-US" dirty="0"/>
              <a:t>B. custom streaming data</a:t>
            </a:r>
          </a:p>
          <a:p>
            <a:r>
              <a:rPr lang="en-US" dirty="0"/>
              <a:t>C. text box</a:t>
            </a:r>
          </a:p>
          <a:p>
            <a:r>
              <a:rPr lang="en-US" dirty="0"/>
              <a:t>D. web content</a:t>
            </a:r>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8" y="4572419"/>
            <a:ext cx="10001249" cy="379975"/>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7470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369332"/>
          </a:xfrm>
        </p:spPr>
        <p:txBody>
          <a:bodyPr/>
          <a:lstStyle/>
          <a:p>
            <a:r>
              <a:rPr lang="en-US" sz="2400" dirty="0"/>
              <a:t>Visualize the Data (15-20%)</a:t>
            </a:r>
            <a:endParaRPr lang="en-IN" sz="2600"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4657685"/>
          </a:xfrm>
          <a:prstGeom prst="rect">
            <a:avLst/>
          </a:prstGeom>
          <a:noFill/>
          <a:ln>
            <a:solidFill>
              <a:schemeClr val="tx1"/>
            </a:solidFill>
          </a:ln>
        </p:spPr>
        <p:txBody>
          <a:bodyPr wrap="square">
            <a:spAutoFit/>
          </a:bodyPr>
          <a:lstStyle>
            <a:defPPr>
              <a:defRPr lang="en-US"/>
            </a:defPPr>
            <a:lvl1pPr>
              <a:lnSpc>
                <a:spcPct val="150000"/>
              </a:lnSpc>
              <a:defRPr sz="2000" b="0" i="0">
                <a:effectLst/>
              </a:defRPr>
            </a:lvl1pPr>
          </a:lstStyle>
          <a:p>
            <a:pPr marR="0" lvl="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You have a Power BI dashboard that monitors the quality of manufacturing processes. The dashboard contains the following elements:</a:t>
            </a: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A line chart that shows the number of defective products manufactured by day.</a:t>
            </a:r>
            <a:endParaRPr lang="en-US" altLang="en-US" dirty="0">
              <a:solidFill>
                <a:srgbClr val="505050"/>
              </a:solidFill>
              <a:latin typeface="Roboto Condensed" panose="02000000000000000000" pitchFamily="2" charset="0"/>
            </a:endParaRP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A KPI visual that shows the current daily percentage of defective products manufactured.</a:t>
            </a:r>
          </a:p>
          <a:p>
            <a:pPr marR="0" lvl="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You need to be notified when the daily percentage of defective products manufactured exceeds 3%.</a:t>
            </a:r>
            <a:br>
              <a:rPr kumimoji="0" lang="en-US" altLang="en-US" sz="2000" b="0" i="0" u="none" strike="noStrike" cap="none" normalizeH="0" baseline="0" dirty="0">
                <a:ln>
                  <a:noFill/>
                </a:ln>
                <a:solidFill>
                  <a:srgbClr val="505050"/>
                </a:solidFill>
                <a:effectLst/>
                <a:latin typeface="Roboto Condensed" panose="02000000000000000000" pitchFamily="2" charset="0"/>
              </a:rPr>
            </a:br>
            <a:r>
              <a:rPr kumimoji="0" lang="en-US" altLang="en-US" sz="2000" b="0" i="0" u="none" strike="noStrike" cap="none" normalizeH="0" baseline="0" dirty="0">
                <a:ln>
                  <a:noFill/>
                </a:ln>
                <a:solidFill>
                  <a:srgbClr val="505050"/>
                </a:solidFill>
                <a:effectLst/>
                <a:latin typeface="Roboto Condensed" panose="02000000000000000000" pitchFamily="2" charset="0"/>
              </a:rPr>
              <a:t>What should you create?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A. a Q&amp;A visual</a:t>
            </a:r>
          </a:p>
          <a:p>
            <a:pPr marL="0" marR="0" lvl="0" indent="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B. a subscription</a:t>
            </a:r>
          </a:p>
          <a:p>
            <a:pPr marL="0" marR="0" lvl="0" indent="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C. a smart narrative visual</a:t>
            </a:r>
          </a:p>
          <a:p>
            <a:pPr marL="0" marR="0" lvl="0" indent="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D. an alert</a:t>
            </a:r>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7" y="6389916"/>
            <a:ext cx="10001249" cy="379975"/>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928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49BA-CE9B-4BA3-B842-642F067FC454}"/>
              </a:ext>
            </a:extLst>
          </p:cNvPr>
          <p:cNvSpPr>
            <a:spLocks noGrp="1"/>
          </p:cNvSpPr>
          <p:nvPr>
            <p:ph type="title"/>
          </p:nvPr>
        </p:nvSpPr>
        <p:spPr>
          <a:xfrm>
            <a:off x="600059" y="597450"/>
            <a:ext cx="11239464" cy="430887"/>
          </a:xfrm>
        </p:spPr>
        <p:txBody>
          <a:bodyPr/>
          <a:lstStyle/>
          <a:p>
            <a:r>
              <a:rPr lang="en-US" sz="2800" dirty="0"/>
              <a:t>Visualize the Data (15-20%)</a:t>
            </a:r>
            <a:endParaRPr lang="en-IN" sz="2800" dirty="0"/>
          </a:p>
        </p:txBody>
      </p:sp>
      <p:sp>
        <p:nvSpPr>
          <p:cNvPr id="3" name="Content Placeholder 2">
            <a:extLst>
              <a:ext uri="{FF2B5EF4-FFF2-40B4-BE49-F238E27FC236}">
                <a16:creationId xmlns:a16="http://schemas.microsoft.com/office/drawing/2014/main" id="{833B11D3-1E42-48CE-AB58-C9E5A104A1F4}"/>
              </a:ext>
            </a:extLst>
          </p:cNvPr>
          <p:cNvSpPr>
            <a:spLocks noGrp="1"/>
          </p:cNvSpPr>
          <p:nvPr>
            <p:ph sz="quarter" idx="10"/>
          </p:nvPr>
        </p:nvSpPr>
        <p:spPr>
          <a:xfrm>
            <a:off x="595914" y="1472358"/>
            <a:ext cx="11239789" cy="3108095"/>
          </a:xfrm>
        </p:spPr>
        <p:txBody>
          <a:bodyPr/>
          <a:lstStyle/>
          <a:p>
            <a:r>
              <a:rPr lang="en-US" dirty="0"/>
              <a:t>It covers</a:t>
            </a:r>
          </a:p>
          <a:p>
            <a:pPr marL="457200" indent="-457200">
              <a:buFont typeface="+mj-lt"/>
              <a:buAutoNum type="arabicPeriod"/>
            </a:pPr>
            <a:r>
              <a:rPr lang="en-US" dirty="0"/>
              <a:t>Enhancing Reports (like perform top N analysis, applying conditional formatting, quick insights</a:t>
            </a:r>
          </a:p>
          <a:p>
            <a:pPr marL="457200" indent="-457200">
              <a:buFont typeface="+mj-lt"/>
              <a:buAutoNum type="arabicPeriod"/>
            </a:pPr>
            <a:r>
              <a:rPr lang="en-US" dirty="0"/>
              <a:t>Advanced Analysis (like identity outliers, Time-series Analysis, grouping and binning </a:t>
            </a:r>
            <a:r>
              <a:rPr lang="en-US" dirty="0" err="1"/>
              <a:t>etc</a:t>
            </a:r>
            <a:r>
              <a:rPr lang="en-US" dirty="0"/>
              <a: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So, about 5-7 questions will be from this area</a:t>
            </a:r>
            <a:endParaRPr lang="en-IN" dirty="0"/>
          </a:p>
        </p:txBody>
      </p:sp>
    </p:spTree>
    <p:extLst>
      <p:ext uri="{BB962C8B-B14F-4D97-AF65-F5344CB8AC3E}">
        <p14:creationId xmlns:p14="http://schemas.microsoft.com/office/powerpoint/2010/main" val="39645835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solidFill>
                  <a:schemeClr val="tx1">
                    <a:lumMod val="95000"/>
                    <a:lumOff val="5000"/>
                  </a:schemeClr>
                </a:solidFill>
                <a:ea typeface="Segoe UI" pitchFamily="34" charset="0"/>
                <a:cs typeface="Segoe UI" pitchFamily="34" charset="0"/>
              </a:rPr>
              <a:t>Analyze the Data (10-15%)</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3074303"/>
          </a:xfrm>
          <a:prstGeom prst="rect">
            <a:avLst/>
          </a:prstGeom>
          <a:noFill/>
          <a:ln>
            <a:solidFill>
              <a:schemeClr val="tx1"/>
            </a:solidFill>
          </a:ln>
        </p:spPr>
        <p:txBody>
          <a:bodyPr wrap="square">
            <a:spAutoFit/>
          </a:bodyPr>
          <a:lstStyle/>
          <a:p>
            <a:r>
              <a:rPr lang="en-US" sz="2000" dirty="0">
                <a:solidFill>
                  <a:schemeClr val="tx1">
                    <a:lumMod val="95000"/>
                    <a:lumOff val="5000"/>
                  </a:schemeClr>
                </a:solidFill>
              </a:rPr>
              <a:t>You need to create the On-Time Shipping report.</a:t>
            </a:r>
          </a:p>
          <a:p>
            <a:r>
              <a:rPr lang="en-US" sz="2000" dirty="0">
                <a:solidFill>
                  <a:schemeClr val="tx1">
                    <a:lumMod val="95000"/>
                    <a:lumOff val="5000"/>
                  </a:schemeClr>
                </a:solidFill>
              </a:rPr>
              <a:t>The report must include a visualization that shows the percentage of late orders. Which type of visualization should you create?</a:t>
            </a:r>
          </a:p>
          <a:p>
            <a:endParaRPr lang="en-US" sz="2000" dirty="0">
              <a:solidFill>
                <a:schemeClr val="tx1">
                  <a:lumMod val="95000"/>
                  <a:lumOff val="5000"/>
                </a:schemeClr>
              </a:solidFill>
            </a:endParaRPr>
          </a:p>
          <a:p>
            <a:pPr marL="457200" indent="-457200">
              <a:lnSpc>
                <a:spcPct val="200000"/>
              </a:lnSpc>
              <a:buFont typeface="+mj-lt"/>
              <a:buAutoNum type="alphaUcPeriod"/>
            </a:pPr>
            <a:r>
              <a:rPr lang="en-US" sz="2000" dirty="0">
                <a:solidFill>
                  <a:schemeClr val="tx1">
                    <a:lumMod val="95000"/>
                    <a:lumOff val="5000"/>
                  </a:schemeClr>
                </a:solidFill>
              </a:rPr>
              <a:t>Scatterplot</a:t>
            </a:r>
          </a:p>
          <a:p>
            <a:pPr marL="457200" indent="-457200">
              <a:lnSpc>
                <a:spcPct val="200000"/>
              </a:lnSpc>
              <a:buFont typeface="+mj-lt"/>
              <a:buAutoNum type="alphaUcPeriod"/>
            </a:pPr>
            <a:r>
              <a:rPr lang="en-US" sz="2000" dirty="0">
                <a:solidFill>
                  <a:schemeClr val="tx1">
                    <a:lumMod val="95000"/>
                    <a:lumOff val="5000"/>
                  </a:schemeClr>
                </a:solidFill>
              </a:rPr>
              <a:t>bar chart</a:t>
            </a:r>
          </a:p>
          <a:p>
            <a:pPr marL="457200" indent="-457200">
              <a:lnSpc>
                <a:spcPct val="200000"/>
              </a:lnSpc>
              <a:buFont typeface="+mj-lt"/>
              <a:buAutoNum type="alphaUcPeriod"/>
            </a:pPr>
            <a:r>
              <a:rPr lang="en-US" sz="2000" dirty="0" err="1">
                <a:solidFill>
                  <a:schemeClr val="tx1">
                    <a:lumMod val="95000"/>
                    <a:lumOff val="5000"/>
                  </a:schemeClr>
                </a:solidFill>
              </a:rPr>
              <a:t>piechart</a:t>
            </a:r>
            <a:endParaRPr lang="en-US" sz="2000" dirty="0">
              <a:solidFill>
                <a:schemeClr val="tx1">
                  <a:lumMod val="95000"/>
                  <a:lumOff val="5000"/>
                </a:schemeClr>
              </a:solidFill>
            </a:endParaRPr>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8" y="3667480"/>
            <a:ext cx="8080000" cy="279368"/>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68260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solidFill>
                  <a:schemeClr val="tx1">
                    <a:lumMod val="95000"/>
                    <a:lumOff val="5000"/>
                  </a:schemeClr>
                </a:solidFill>
                <a:ea typeface="Segoe UI" pitchFamily="34" charset="0"/>
                <a:cs typeface="Segoe UI" pitchFamily="34" charset="0"/>
              </a:rPr>
              <a:t>Analyze the Data (10-15%)</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4305409"/>
          </a:xfrm>
          <a:prstGeom prst="rect">
            <a:avLst/>
          </a:prstGeom>
          <a:noFill/>
          <a:ln>
            <a:solidFill>
              <a:schemeClr val="tx1"/>
            </a:solidFill>
          </a:ln>
        </p:spPr>
        <p:txBody>
          <a:bodyPr wrap="square">
            <a:spAutoFit/>
          </a:bodyPr>
          <a:lstStyle/>
          <a:p>
            <a:r>
              <a:rPr lang="en-US" sz="2000" dirty="0">
                <a:solidFill>
                  <a:schemeClr val="tx1">
                    <a:lumMod val="95000"/>
                    <a:lumOff val="5000"/>
                  </a:schemeClr>
                </a:solidFill>
              </a:rPr>
              <a:t>There is a dashboard named </a:t>
            </a:r>
            <a:r>
              <a:rPr lang="en-US" sz="2000" dirty="0" err="1">
                <a:solidFill>
                  <a:schemeClr val="tx1">
                    <a:lumMod val="95000"/>
                    <a:lumOff val="5000"/>
                  </a:schemeClr>
                </a:solidFill>
              </a:rPr>
              <a:t>Salary_Cost</a:t>
            </a:r>
            <a:r>
              <a:rPr lang="en-US" sz="2000" dirty="0">
                <a:solidFill>
                  <a:schemeClr val="tx1">
                    <a:lumMod val="95000"/>
                    <a:lumOff val="5000"/>
                  </a:schemeClr>
                </a:solidFill>
              </a:rPr>
              <a:t> having Q&amp;A enabled on it. When user tries to get Count of Employees, the query gets failed. On the other hand when user asks for count of Workers, the query returns expected number of results.</a:t>
            </a:r>
          </a:p>
          <a:p>
            <a:endParaRPr lang="en-US" sz="2000" dirty="0">
              <a:solidFill>
                <a:schemeClr val="tx1">
                  <a:lumMod val="95000"/>
                  <a:lumOff val="5000"/>
                </a:schemeClr>
              </a:solidFill>
            </a:endParaRPr>
          </a:p>
          <a:p>
            <a:r>
              <a:rPr lang="en-US" sz="2000" dirty="0">
                <a:solidFill>
                  <a:schemeClr val="tx1">
                    <a:lumMod val="95000"/>
                    <a:lumOff val="5000"/>
                  </a:schemeClr>
                </a:solidFill>
              </a:rPr>
              <a:t>You need to ensure that same result is returned by both </a:t>
            </a:r>
            <a:r>
              <a:rPr lang="en-US" sz="2000" dirty="0" err="1">
                <a:solidFill>
                  <a:schemeClr val="tx1">
                    <a:lumMod val="95000"/>
                    <a:lumOff val="5000"/>
                  </a:schemeClr>
                </a:solidFill>
              </a:rPr>
              <a:t>queries.Which</a:t>
            </a:r>
            <a:r>
              <a:rPr lang="en-US" sz="2000" dirty="0">
                <a:solidFill>
                  <a:schemeClr val="tx1">
                    <a:lumMod val="95000"/>
                    <a:lumOff val="5000"/>
                  </a:schemeClr>
                </a:solidFill>
              </a:rPr>
              <a:t> of following actions should you perform?</a:t>
            </a:r>
          </a:p>
          <a:p>
            <a:pPr marL="457200" indent="-457200">
              <a:lnSpc>
                <a:spcPct val="200000"/>
              </a:lnSpc>
              <a:buFont typeface="+mj-lt"/>
              <a:buAutoNum type="alphaUcPeriod"/>
            </a:pPr>
            <a:r>
              <a:rPr lang="en-US" sz="2000" dirty="0">
                <a:solidFill>
                  <a:schemeClr val="tx1">
                    <a:lumMod val="95000"/>
                    <a:lumOff val="5000"/>
                  </a:schemeClr>
                </a:solidFill>
              </a:rPr>
              <a:t>Edit synonyms from Power BI Service</a:t>
            </a:r>
          </a:p>
          <a:p>
            <a:pPr marL="457200" indent="-457200">
              <a:lnSpc>
                <a:spcPct val="200000"/>
              </a:lnSpc>
              <a:buFont typeface="+mj-lt"/>
              <a:buAutoNum type="alphaUcPeriod"/>
            </a:pPr>
            <a:r>
              <a:rPr lang="en-US" sz="2000" dirty="0">
                <a:solidFill>
                  <a:schemeClr val="tx1">
                    <a:lumMod val="95000"/>
                    <a:lumOff val="5000"/>
                  </a:schemeClr>
                </a:solidFill>
              </a:rPr>
              <a:t>Edit Relationships from Power BI Desktop</a:t>
            </a:r>
          </a:p>
          <a:p>
            <a:pPr marL="457200" indent="-457200">
              <a:lnSpc>
                <a:spcPct val="200000"/>
              </a:lnSpc>
              <a:buFont typeface="+mj-lt"/>
              <a:buAutoNum type="alphaUcPeriod"/>
            </a:pPr>
            <a:r>
              <a:rPr lang="en-US" sz="2000" dirty="0">
                <a:solidFill>
                  <a:schemeClr val="tx1">
                    <a:lumMod val="95000"/>
                    <a:lumOff val="5000"/>
                  </a:schemeClr>
                </a:solidFill>
              </a:rPr>
              <a:t>Edit synonyms from Power BI Desktop</a:t>
            </a:r>
          </a:p>
          <a:p>
            <a:pPr marL="457200" indent="-457200">
              <a:lnSpc>
                <a:spcPct val="200000"/>
              </a:lnSpc>
              <a:buFont typeface="+mj-lt"/>
              <a:buAutoNum type="alphaUcPeriod"/>
            </a:pPr>
            <a:r>
              <a:rPr lang="en-US" sz="2000" dirty="0">
                <a:solidFill>
                  <a:schemeClr val="tx1">
                    <a:lumMod val="95000"/>
                    <a:lumOff val="5000"/>
                  </a:schemeClr>
                </a:solidFill>
              </a:rPr>
              <a:t>Edit tables from </a:t>
            </a:r>
            <a:r>
              <a:rPr lang="en-US" sz="2000" dirty="0" err="1">
                <a:solidFill>
                  <a:schemeClr val="tx1">
                    <a:lumMod val="95000"/>
                    <a:lumOff val="5000"/>
                  </a:schemeClr>
                </a:solidFill>
              </a:rPr>
              <a:t>PowerQuery</a:t>
            </a:r>
            <a:r>
              <a:rPr lang="en-US" sz="2000" dirty="0">
                <a:solidFill>
                  <a:schemeClr val="tx1">
                    <a:lumMod val="95000"/>
                    <a:lumOff val="5000"/>
                  </a:schemeClr>
                </a:solidFill>
              </a:rPr>
              <a:t> in Power BI Desktop</a:t>
            </a:r>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8" y="5496278"/>
            <a:ext cx="8080000" cy="279368"/>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87041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49BA-CE9B-4BA3-B842-642F067FC454}"/>
              </a:ext>
            </a:extLst>
          </p:cNvPr>
          <p:cNvSpPr>
            <a:spLocks noGrp="1"/>
          </p:cNvSpPr>
          <p:nvPr>
            <p:ph type="title"/>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Deploy and maintain assets (20-25%)</a:t>
            </a:r>
          </a:p>
        </p:txBody>
      </p:sp>
      <p:sp>
        <p:nvSpPr>
          <p:cNvPr id="3" name="Content Placeholder 2">
            <a:extLst>
              <a:ext uri="{FF2B5EF4-FFF2-40B4-BE49-F238E27FC236}">
                <a16:creationId xmlns:a16="http://schemas.microsoft.com/office/drawing/2014/main" id="{833B11D3-1E42-48CE-AB58-C9E5A104A1F4}"/>
              </a:ext>
            </a:extLst>
          </p:cNvPr>
          <p:cNvSpPr>
            <a:spLocks noGrp="1"/>
          </p:cNvSpPr>
          <p:nvPr>
            <p:ph sz="quarter" idx="10"/>
          </p:nvPr>
        </p:nvSpPr>
        <p:spPr>
          <a:xfrm>
            <a:off x="595914" y="1472358"/>
            <a:ext cx="11239789" cy="3108095"/>
          </a:xfrm>
        </p:spPr>
        <p:txBody>
          <a:bodyPr/>
          <a:lstStyle/>
          <a:p>
            <a:r>
              <a:rPr lang="en-US" dirty="0"/>
              <a:t>It covers</a:t>
            </a:r>
          </a:p>
          <a:p>
            <a:pPr marL="457200" indent="-457200">
              <a:buFont typeface="+mj-lt"/>
              <a:buAutoNum type="arabicPeriod"/>
            </a:pPr>
            <a:r>
              <a:rPr lang="en-US" dirty="0"/>
              <a:t>Manage datasets (configure a dataset scheduled refresh, row level security, provide access to datasets, incremental refresh settings etc.)</a:t>
            </a:r>
          </a:p>
          <a:p>
            <a:pPr marL="457200" indent="-457200">
              <a:buFont typeface="+mj-lt"/>
              <a:buAutoNum type="arabicPeriod"/>
            </a:pPr>
            <a:r>
              <a:rPr lang="en-US" dirty="0"/>
              <a:t>workspaces (like create and configure a workspace, assign workspace roles, configure and update a workspace app, publish, import, or update assets in a workspace etc.)</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So, about 10-15 questions will be from this area</a:t>
            </a:r>
            <a:endParaRPr lang="en-IN" dirty="0"/>
          </a:p>
        </p:txBody>
      </p:sp>
    </p:spTree>
    <p:extLst>
      <p:ext uri="{BB962C8B-B14F-4D97-AF65-F5344CB8AC3E}">
        <p14:creationId xmlns:p14="http://schemas.microsoft.com/office/powerpoint/2010/main" val="10083212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t>Example: </a:t>
            </a:r>
            <a:r>
              <a:rPr lang="en-US" sz="3200" b="0" i="0" dirty="0">
                <a:solidFill>
                  <a:srgbClr val="171717"/>
                </a:solidFill>
                <a:effectLst/>
                <a:latin typeface="Segoe UI" panose="020B0502040204020203" pitchFamily="34" charset="0"/>
              </a:rPr>
              <a:t>Deploy and maintain assets (20-25%)</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017588"/>
            <a:ext cx="10425792" cy="3733138"/>
          </a:xfrm>
          <a:prstGeom prst="rect">
            <a:avLst/>
          </a:prstGeom>
          <a:noFill/>
          <a:ln>
            <a:solidFill>
              <a:schemeClr val="tx1"/>
            </a:solidFill>
          </a:ln>
        </p:spPr>
        <p:txBody>
          <a:bodyPr wrap="square">
            <a:spAutoFit/>
          </a:bodyPr>
          <a:lstStyle>
            <a:defPPr>
              <a:defRPr lang="en-US"/>
            </a:defPPr>
            <a:lvl1pPr>
              <a:lnSpc>
                <a:spcPct val="150000"/>
              </a:lnSpc>
              <a:defRPr sz="2000" b="0" i="0">
                <a:effectLst/>
              </a:defRPr>
            </a:lvl1pPr>
          </a:lstStyle>
          <a:p>
            <a:r>
              <a:rPr lang="en-US" b="0" i="0" dirty="0">
                <a:effectLst/>
                <a:latin typeface="Roboto Condensed" panose="02000000000000000000" pitchFamily="2" charset="0"/>
              </a:rPr>
              <a:t>You have a Microsoft Power BI data model that contains three tables named Orders, Date, and City. There is a one-to-many relationship between Date and</a:t>
            </a:r>
            <a:br>
              <a:rPr lang="en-US" dirty="0"/>
            </a:br>
            <a:r>
              <a:rPr lang="en-US" b="0" i="0" dirty="0">
                <a:effectLst/>
                <a:latin typeface="Roboto Condensed" panose="02000000000000000000" pitchFamily="2" charset="0"/>
              </a:rPr>
              <a:t>Orders and between City and Orders.</a:t>
            </a:r>
            <a:br>
              <a:rPr lang="en-US" dirty="0"/>
            </a:br>
            <a:r>
              <a:rPr lang="en-US" b="0" i="0" dirty="0">
                <a:effectLst/>
                <a:latin typeface="Roboto Condensed" panose="02000000000000000000" pitchFamily="2" charset="0"/>
              </a:rPr>
              <a:t>The model contains two row-level security (RLS) roles named Role1 and Role2. Role1 contains the following filter. </a:t>
            </a:r>
          </a:p>
          <a:p>
            <a:r>
              <a:rPr lang="en-US" b="0" i="0" dirty="0">
                <a:effectLst/>
                <a:latin typeface="Roboto Condensed" panose="02000000000000000000" pitchFamily="2" charset="0"/>
              </a:rPr>
              <a:t>	City[State Province] = "Kentucky"</a:t>
            </a:r>
            <a:br>
              <a:rPr lang="en-US" dirty="0"/>
            </a:br>
            <a:r>
              <a:rPr lang="en-US" b="0" i="0" dirty="0">
                <a:effectLst/>
                <a:latin typeface="Roboto Condensed" panose="02000000000000000000" pitchFamily="2" charset="0"/>
              </a:rPr>
              <a:t>Role2 contains the following filter.: </a:t>
            </a:r>
          </a:p>
          <a:p>
            <a:r>
              <a:rPr lang="en-US" b="0" i="0" dirty="0">
                <a:effectLst/>
                <a:latin typeface="Roboto Condensed" panose="02000000000000000000" pitchFamily="2" charset="0"/>
              </a:rPr>
              <a:t>	Date[Calendar Year] = 2020 </a:t>
            </a:r>
            <a:endParaRPr lang="en-US" dirty="0"/>
          </a:p>
        </p:txBody>
      </p:sp>
      <p:sp>
        <p:nvSpPr>
          <p:cNvPr id="7" name="Content Placeholder 2">
            <a:extLst>
              <a:ext uri="{FF2B5EF4-FFF2-40B4-BE49-F238E27FC236}">
                <a16:creationId xmlns:a16="http://schemas.microsoft.com/office/drawing/2014/main" id="{32E381FA-4986-484C-904D-70003430F851}"/>
              </a:ext>
            </a:extLst>
          </p:cNvPr>
          <p:cNvSpPr txBox="1">
            <a:spLocks/>
          </p:cNvSpPr>
          <p:nvPr/>
        </p:nvSpPr>
        <p:spPr>
          <a:xfrm>
            <a:off x="682999" y="6017195"/>
            <a:ext cx="11239789" cy="759760"/>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Tx/>
              <a:buNone/>
              <a:tabLst/>
              <a:defRPr sz="2244" kern="1200" spc="0" baseline="0">
                <a:solidFill>
                  <a:schemeClr val="tx2"/>
                </a:solidFill>
                <a:latin typeface="+mn-lt"/>
                <a:ea typeface="+mn-ea"/>
                <a:cs typeface="Segoe UI" panose="020B05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Tx/>
              <a:buNone/>
              <a:tabLst/>
              <a:defRPr sz="1836" kern="1200" spc="0" baseline="0">
                <a:solidFill>
                  <a:schemeClr val="tx2"/>
                </a:soli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Tx/>
              <a:buNone/>
              <a:tabLst/>
              <a:defRPr sz="1836" kern="1200" spc="0" baseline="0">
                <a:solidFill>
                  <a:schemeClr val="tx2"/>
                </a:solidFill>
                <a:latin typeface="+mn-lt"/>
                <a:ea typeface="+mn-ea"/>
                <a:cs typeface="+mn-cs"/>
              </a:defRPr>
            </a:lvl3pPr>
            <a:lvl4pPr marL="675162" marR="0" indent="0" algn="l" defTabSz="951304" rtl="0" eaLnBrk="1" fontAlgn="auto" latinLnBrk="0" hangingPunct="1">
              <a:lnSpc>
                <a:spcPct val="100000"/>
              </a:lnSpc>
              <a:spcBef>
                <a:spcPct val="20000"/>
              </a:spcBef>
              <a:spcAft>
                <a:spcPts val="0"/>
              </a:spcAft>
              <a:buClrTx/>
              <a:buSzPct val="90000"/>
              <a:buFontTx/>
              <a:buNone/>
              <a:tabLst/>
              <a:defRPr sz="1836" kern="1200" spc="0" baseline="0">
                <a:solidFill>
                  <a:schemeClr val="tx2"/>
                </a:solidFill>
                <a:latin typeface="+mn-lt"/>
                <a:ea typeface="+mn-ea"/>
                <a:cs typeface="+mn-cs"/>
              </a:defRPr>
            </a:lvl4pPr>
            <a:lvl5pPr marL="872691" marR="0" indent="0" algn="l" defTabSz="951304" rtl="0" eaLnBrk="1" fontAlgn="auto" latinLnBrk="0" hangingPunct="1">
              <a:lnSpc>
                <a:spcPct val="100000"/>
              </a:lnSpc>
              <a:spcBef>
                <a:spcPct val="20000"/>
              </a:spcBef>
              <a:spcAft>
                <a:spcPts val="0"/>
              </a:spcAft>
              <a:buClrTx/>
              <a:buSzPct val="90000"/>
              <a:buFontTx/>
              <a:buNone/>
              <a:tabLst/>
              <a:defRPr sz="1836" kern="1200" spc="0" baseline="0">
                <a:solidFill>
                  <a:schemeClr val="tx2"/>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gn="r"/>
            <a:r>
              <a:rPr lang="en-US" dirty="0"/>
              <a:t>Cond..</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2173853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t>Example: </a:t>
            </a:r>
            <a:r>
              <a:rPr lang="en-US" sz="3200" b="0" i="0" dirty="0">
                <a:solidFill>
                  <a:srgbClr val="171717"/>
                </a:solidFill>
                <a:effectLst/>
                <a:latin typeface="Segoe UI" panose="020B0502040204020203" pitchFamily="34" charset="0"/>
              </a:rPr>
              <a:t>Deploy and maintain assets (20-25%)</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017588"/>
            <a:ext cx="10425792" cy="3734356"/>
          </a:xfrm>
          <a:prstGeom prst="rect">
            <a:avLst/>
          </a:prstGeom>
          <a:noFill/>
          <a:ln>
            <a:solidFill>
              <a:schemeClr val="tx1"/>
            </a:solidFill>
          </a:ln>
        </p:spPr>
        <p:txBody>
          <a:bodyPr wrap="square">
            <a:spAutoFit/>
          </a:bodyPr>
          <a:lstStyle>
            <a:defPPr>
              <a:defRPr lang="en-US"/>
            </a:defPPr>
            <a:lvl1pPr>
              <a:lnSpc>
                <a:spcPct val="150000"/>
              </a:lnSpc>
              <a:defRPr sz="2000" b="0" i="0">
                <a:effectLst/>
              </a:defRPr>
            </a:lvl1pPr>
          </a:lstStyle>
          <a:p>
            <a:pPr algn="l"/>
            <a:r>
              <a:rPr lang="en-US" b="0" i="0" dirty="0">
                <a:effectLst/>
                <a:latin typeface="Roboto Condensed" panose="02000000000000000000" pitchFamily="2" charset="0"/>
              </a:rPr>
              <a:t>If a user is a member of both Role1 and Role2, what data will they see in a report that uses the model?</a:t>
            </a:r>
            <a:br>
              <a:rPr lang="en-US" b="0" i="0" dirty="0">
                <a:effectLst/>
                <a:latin typeface="Roboto Condensed" panose="02000000000000000000" pitchFamily="2" charset="0"/>
              </a:rPr>
            </a:br>
            <a:endParaRPr lang="en-US" b="0" i="0" dirty="0">
              <a:effectLst/>
              <a:latin typeface="Roboto Condensed" panose="02000000000000000000" pitchFamily="2" charset="0"/>
            </a:endParaRPr>
          </a:p>
          <a:p>
            <a:pPr marL="457200" indent="-457200" algn="l">
              <a:buFont typeface="+mj-lt"/>
              <a:buAutoNum type="alphaUcPeriod"/>
            </a:pPr>
            <a:r>
              <a:rPr lang="en-US" b="0" i="0" dirty="0">
                <a:effectLst/>
                <a:latin typeface="Roboto Condensed" panose="02000000000000000000" pitchFamily="2" charset="0"/>
              </a:rPr>
              <a:t>The user will see data for which the State Province value is Kentucky and the Calendar Year is 2020.</a:t>
            </a:r>
          </a:p>
          <a:p>
            <a:pPr marL="457200" indent="-457200" algn="l">
              <a:buFont typeface="+mj-lt"/>
              <a:buAutoNum type="alphaUcPeriod"/>
            </a:pPr>
            <a:r>
              <a:rPr lang="en-US" b="0" i="0" dirty="0">
                <a:effectLst/>
                <a:latin typeface="Roboto Condensed" panose="02000000000000000000" pitchFamily="2" charset="0"/>
              </a:rPr>
              <a:t>The user will see data for which the State Province value is Kentucky or the Calendar Year is 2020.</a:t>
            </a:r>
          </a:p>
          <a:p>
            <a:pPr marL="457200" indent="-457200" algn="l">
              <a:buFont typeface="+mj-lt"/>
              <a:buAutoNum type="alphaUcPeriod"/>
            </a:pPr>
            <a:r>
              <a:rPr lang="en-US" b="0" i="0" dirty="0">
                <a:effectLst/>
                <a:latin typeface="Roboto Condensed" panose="02000000000000000000" pitchFamily="2" charset="0"/>
              </a:rPr>
              <a:t>The user will see only data for which the State Province value is Kentucky.</a:t>
            </a:r>
          </a:p>
          <a:p>
            <a:pPr marL="457200" indent="-457200" algn="l">
              <a:buFont typeface="+mj-lt"/>
              <a:buAutoNum type="alphaUcPeriod"/>
            </a:pPr>
            <a:r>
              <a:rPr lang="en-US" b="0" i="0" dirty="0">
                <a:effectLst/>
                <a:latin typeface="Roboto Condensed" panose="02000000000000000000" pitchFamily="2" charset="0"/>
              </a:rPr>
              <a:t>The user will receive an error and will not be able to see the data in the report.</a:t>
            </a:r>
          </a:p>
        </p:txBody>
      </p:sp>
      <p:sp>
        <p:nvSpPr>
          <p:cNvPr id="6" name="Rectangle 5">
            <a:extLst>
              <a:ext uri="{FF2B5EF4-FFF2-40B4-BE49-F238E27FC236}">
                <a16:creationId xmlns:a16="http://schemas.microsoft.com/office/drawing/2014/main" id="{7C9A447F-9912-4FB6-9B60-02955983C43A}"/>
              </a:ext>
            </a:extLst>
          </p:cNvPr>
          <p:cNvSpPr/>
          <p:nvPr/>
        </p:nvSpPr>
        <p:spPr bwMode="auto">
          <a:xfrm>
            <a:off x="851807" y="3113317"/>
            <a:ext cx="10425792" cy="759760"/>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62575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solidFill>
                  <a:schemeClr val="tx1">
                    <a:lumMod val="95000"/>
                    <a:lumOff val="5000"/>
                  </a:schemeClr>
                </a:solidFill>
                <a:ea typeface="Segoe UI" pitchFamily="34" charset="0"/>
                <a:cs typeface="Segoe UI" pitchFamily="34" charset="0"/>
              </a:rPr>
              <a:t>Example: </a:t>
            </a:r>
            <a:r>
              <a:rPr lang="en-US" sz="3200" b="0" i="0" dirty="0">
                <a:solidFill>
                  <a:srgbClr val="171717"/>
                </a:solidFill>
                <a:effectLst/>
                <a:latin typeface="Segoe UI" panose="020B0502040204020203" pitchFamily="34" charset="0"/>
              </a:rPr>
              <a:t>Deploy and maintain assets (20-25%)</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4708981"/>
          </a:xfrm>
          <a:prstGeom prst="rect">
            <a:avLst/>
          </a:prstGeom>
          <a:noFill/>
          <a:ln>
            <a:solidFill>
              <a:schemeClr val="tx1"/>
            </a:solidFill>
          </a:ln>
        </p:spPr>
        <p:txBody>
          <a:bodyPr wrap="square">
            <a:spAutoFit/>
          </a:bodyPr>
          <a:lstStyle/>
          <a:p>
            <a:r>
              <a:rPr lang="en-US" sz="2000" dirty="0">
                <a:solidFill>
                  <a:schemeClr val="tx1">
                    <a:lumMod val="95000"/>
                    <a:lumOff val="5000"/>
                  </a:schemeClr>
                </a:solidFill>
              </a:rPr>
              <a:t>You have the following three versions of an Azure SQL database:</a:t>
            </a:r>
          </a:p>
          <a:p>
            <a:pPr marL="342900" indent="-342900">
              <a:buFont typeface="Arial" panose="020B0604020202020204" pitchFamily="34" charset="0"/>
              <a:buChar char="•"/>
            </a:pPr>
            <a:r>
              <a:rPr lang="en-US" sz="2000" dirty="0">
                <a:solidFill>
                  <a:schemeClr val="tx1">
                    <a:lumMod val="95000"/>
                    <a:lumOff val="5000"/>
                  </a:schemeClr>
                </a:solidFill>
              </a:rPr>
              <a:t>Test</a:t>
            </a:r>
          </a:p>
          <a:p>
            <a:pPr marL="342900" indent="-342900">
              <a:buFont typeface="Arial" panose="020B0604020202020204" pitchFamily="34" charset="0"/>
              <a:buChar char="•"/>
            </a:pPr>
            <a:r>
              <a:rPr lang="en-US" sz="2000" dirty="0">
                <a:solidFill>
                  <a:schemeClr val="tx1">
                    <a:lumMod val="95000"/>
                    <a:lumOff val="5000"/>
                  </a:schemeClr>
                </a:solidFill>
              </a:rPr>
              <a:t>Production</a:t>
            </a:r>
          </a:p>
          <a:p>
            <a:pPr marL="342900" indent="-342900">
              <a:buFont typeface="Arial" panose="020B0604020202020204" pitchFamily="34" charset="0"/>
              <a:buChar char="•"/>
            </a:pPr>
            <a:r>
              <a:rPr lang="en-US" sz="2000" dirty="0">
                <a:solidFill>
                  <a:schemeClr val="tx1">
                    <a:lumMod val="95000"/>
                    <a:lumOff val="5000"/>
                  </a:schemeClr>
                </a:solidFill>
              </a:rPr>
              <a:t>Development</a:t>
            </a:r>
          </a:p>
          <a:p>
            <a:r>
              <a:rPr lang="en-US" sz="2000" dirty="0">
                <a:solidFill>
                  <a:schemeClr val="tx1">
                    <a:lumMod val="95000"/>
                    <a:lumOff val="5000"/>
                  </a:schemeClr>
                </a:solidFill>
              </a:rPr>
              <a:t>You have a dataset that uses the development database as a data source.</a:t>
            </a:r>
          </a:p>
          <a:p>
            <a:r>
              <a:rPr lang="en-US" sz="2000" dirty="0">
                <a:solidFill>
                  <a:schemeClr val="tx1">
                    <a:lumMod val="95000"/>
                    <a:lumOff val="5000"/>
                  </a:schemeClr>
                </a:solidFill>
              </a:rPr>
              <a:t>You need to configure the dataset so that you can easily change the data source between the development, test, and production database servers from powerbi.com.</a:t>
            </a:r>
          </a:p>
          <a:p>
            <a:r>
              <a:rPr lang="en-US" sz="2000" dirty="0">
                <a:solidFill>
                  <a:schemeClr val="tx1">
                    <a:lumMod val="95000"/>
                    <a:lumOff val="5000"/>
                  </a:schemeClr>
                </a:solidFill>
              </a:rPr>
              <a:t>Which should you do?</a:t>
            </a:r>
          </a:p>
          <a:p>
            <a:endParaRPr lang="en-US" sz="2000" dirty="0">
              <a:solidFill>
                <a:schemeClr val="tx1">
                  <a:lumMod val="95000"/>
                  <a:lumOff val="5000"/>
                </a:schemeClr>
              </a:solidFill>
            </a:endParaRPr>
          </a:p>
          <a:p>
            <a:r>
              <a:rPr lang="en-US" sz="2000" dirty="0">
                <a:solidFill>
                  <a:schemeClr val="tx1">
                    <a:lumMod val="95000"/>
                    <a:lumOff val="5000"/>
                  </a:schemeClr>
                </a:solidFill>
              </a:rPr>
              <a:t>a. Create a JSON file that contains the database server names. Import the JSON file to the dataset.</a:t>
            </a:r>
          </a:p>
          <a:p>
            <a:r>
              <a:rPr lang="en-US" sz="2000" dirty="0">
                <a:solidFill>
                  <a:schemeClr val="tx1">
                    <a:lumMod val="95000"/>
                    <a:lumOff val="5000"/>
                  </a:schemeClr>
                </a:solidFill>
              </a:rPr>
              <a:t>b. Create a parameter and update the queries to use the parameter.</a:t>
            </a:r>
          </a:p>
          <a:p>
            <a:r>
              <a:rPr lang="en-US" sz="2000" dirty="0">
                <a:solidFill>
                  <a:schemeClr val="tx1">
                    <a:lumMod val="95000"/>
                    <a:lumOff val="5000"/>
                  </a:schemeClr>
                </a:solidFill>
              </a:rPr>
              <a:t>c. Create a query for each database server and hide the development tables.</a:t>
            </a:r>
          </a:p>
          <a:p>
            <a:r>
              <a:rPr lang="en-US" sz="2000" dirty="0">
                <a:solidFill>
                  <a:schemeClr val="tx1">
                    <a:lumMod val="95000"/>
                    <a:lumOff val="5000"/>
                  </a:schemeClr>
                </a:solidFill>
              </a:rPr>
              <a:t>d. Set the data source privacy level to Organizational and use the </a:t>
            </a:r>
            <a:r>
              <a:rPr lang="en-US" sz="2000" dirty="0" err="1">
                <a:solidFill>
                  <a:schemeClr val="tx1">
                    <a:lumMod val="95000"/>
                    <a:lumOff val="5000"/>
                  </a:schemeClr>
                </a:solidFill>
              </a:rPr>
              <a:t>ReplaceValue</a:t>
            </a:r>
            <a:r>
              <a:rPr lang="en-US" sz="2000" dirty="0">
                <a:solidFill>
                  <a:schemeClr val="tx1">
                    <a:lumMod val="95000"/>
                    <a:lumOff val="5000"/>
                  </a:schemeClr>
                </a:solidFill>
              </a:rPr>
              <a:t> Power Query M function.</a:t>
            </a:r>
            <a:endParaRPr lang="en-IN" sz="2000" dirty="0">
              <a:solidFill>
                <a:schemeClr val="tx1">
                  <a:lumMod val="95000"/>
                  <a:lumOff val="5000"/>
                </a:schemeClr>
              </a:solidFill>
            </a:endParaRPr>
          </a:p>
        </p:txBody>
      </p:sp>
      <p:sp>
        <p:nvSpPr>
          <p:cNvPr id="6" name="Rectangle 5">
            <a:extLst>
              <a:ext uri="{FF2B5EF4-FFF2-40B4-BE49-F238E27FC236}">
                <a16:creationId xmlns:a16="http://schemas.microsoft.com/office/drawing/2014/main" id="{A0197745-D822-450D-97FC-C82A70F35C9A}"/>
              </a:ext>
            </a:extLst>
          </p:cNvPr>
          <p:cNvSpPr/>
          <p:nvPr/>
        </p:nvSpPr>
        <p:spPr bwMode="auto">
          <a:xfrm>
            <a:off x="802742" y="5580258"/>
            <a:ext cx="8080000" cy="279368"/>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44596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6F014-A851-4813-9C06-8B4425B50EC9}"/>
              </a:ext>
            </a:extLst>
          </p:cNvPr>
          <p:cNvSpPr>
            <a:spLocks noGrp="1"/>
          </p:cNvSpPr>
          <p:nvPr>
            <p:ph type="title"/>
          </p:nvPr>
        </p:nvSpPr>
        <p:spPr/>
        <p:txBody>
          <a:bodyPr/>
          <a:lstStyle/>
          <a:p>
            <a:r>
              <a:rPr lang="en-US" dirty="0"/>
              <a:t>Exam</a:t>
            </a:r>
            <a:endParaRPr lang="en-IN" dirty="0"/>
          </a:p>
        </p:txBody>
      </p:sp>
      <p:sp>
        <p:nvSpPr>
          <p:cNvPr id="3" name="Content Placeholder 2">
            <a:extLst>
              <a:ext uri="{FF2B5EF4-FFF2-40B4-BE49-F238E27FC236}">
                <a16:creationId xmlns:a16="http://schemas.microsoft.com/office/drawing/2014/main" id="{652E4F4C-5157-4CA2-9B1C-D2DF76F48790}"/>
              </a:ext>
            </a:extLst>
          </p:cNvPr>
          <p:cNvSpPr>
            <a:spLocks noGrp="1"/>
          </p:cNvSpPr>
          <p:nvPr>
            <p:ph sz="quarter" idx="10"/>
          </p:nvPr>
        </p:nvSpPr>
        <p:spPr>
          <a:xfrm>
            <a:off x="595914" y="1472358"/>
            <a:ext cx="11239789" cy="2348335"/>
          </a:xfrm>
        </p:spPr>
        <p:txBody>
          <a:bodyPr/>
          <a:lstStyle/>
          <a:p>
            <a:r>
              <a:rPr lang="en-IN" b="1" i="0" dirty="0">
                <a:solidFill>
                  <a:srgbClr val="171717"/>
                </a:solidFill>
                <a:effectLst/>
                <a:latin typeface="Segoe UI" panose="020B0502040204020203" pitchFamily="34" charset="0"/>
              </a:rPr>
              <a:t>Skills measured:</a:t>
            </a:r>
          </a:p>
          <a:p>
            <a:r>
              <a:rPr lang="en-IN" dirty="0">
                <a:solidFill>
                  <a:srgbClr val="171717"/>
                </a:solidFill>
                <a:latin typeface="Segoe UI" panose="020B0502040204020203" pitchFamily="34" charset="0"/>
              </a:rPr>
              <a:t>Refer to </a:t>
            </a:r>
            <a:r>
              <a:rPr lang="en-IN" dirty="0">
                <a:solidFill>
                  <a:srgbClr val="171717"/>
                </a:solidFill>
                <a:latin typeface="Segoe UI" panose="020B0502040204020203" pitchFamily="34" charset="0"/>
                <a:hlinkClick r:id="rId3"/>
              </a:rPr>
              <a:t>https://docs.microsoft.com/en-us/learn/certifications/exams/pl-300</a:t>
            </a:r>
            <a:r>
              <a:rPr lang="en-IN" dirty="0">
                <a:solidFill>
                  <a:srgbClr val="171717"/>
                </a:solidFill>
                <a:latin typeface="Segoe UI" panose="020B0502040204020203" pitchFamily="34" charset="0"/>
              </a:rPr>
              <a:t>  </a:t>
            </a:r>
            <a:endParaRPr lang="en-IN" i="0" dirty="0">
              <a:solidFill>
                <a:srgbClr val="171717"/>
              </a:solidFill>
              <a:effectLst/>
              <a:latin typeface="Segoe UI" panose="020B0502040204020203" pitchFamily="34" charset="0"/>
            </a:endParaRPr>
          </a:p>
          <a:p>
            <a:pPr marL="457200" indent="-457200">
              <a:buFont typeface="+mj-lt"/>
              <a:buAutoNum type="arabicPeriod"/>
            </a:pPr>
            <a:r>
              <a:rPr lang="en-US" dirty="0"/>
              <a:t>As you scroll down, it will show when was it changed.</a:t>
            </a:r>
          </a:p>
          <a:p>
            <a:pPr marL="457200" indent="-457200">
              <a:buFont typeface="+mj-lt"/>
              <a:buAutoNum type="arabicPeriod"/>
            </a:pPr>
            <a:r>
              <a:rPr lang="en-US" dirty="0"/>
              <a:t>Download the exam skills outline, and make sure that thoroughly understand each bullet point and make yourself comfortable answering the related questions.</a:t>
            </a:r>
          </a:p>
          <a:p>
            <a:endParaRPr lang="en-IN" dirty="0"/>
          </a:p>
        </p:txBody>
      </p:sp>
      <p:pic>
        <p:nvPicPr>
          <p:cNvPr id="5" name="Picture 4">
            <a:extLst>
              <a:ext uri="{FF2B5EF4-FFF2-40B4-BE49-F238E27FC236}">
                <a16:creationId xmlns:a16="http://schemas.microsoft.com/office/drawing/2014/main" id="{89FA2093-3C4A-43C5-815A-35C98714FCE4}"/>
              </a:ext>
            </a:extLst>
          </p:cNvPr>
          <p:cNvPicPr>
            <a:picLocks noChangeAspect="1"/>
          </p:cNvPicPr>
          <p:nvPr/>
        </p:nvPicPr>
        <p:blipFill>
          <a:blip r:embed="rId4"/>
          <a:stretch>
            <a:fillRect/>
          </a:stretch>
        </p:blipFill>
        <p:spPr>
          <a:xfrm>
            <a:off x="715119" y="3929586"/>
            <a:ext cx="4534975" cy="2675478"/>
          </a:xfrm>
          <a:prstGeom prst="rect">
            <a:avLst/>
          </a:prstGeom>
        </p:spPr>
      </p:pic>
      <p:graphicFrame>
        <p:nvGraphicFramePr>
          <p:cNvPr id="7" name="Object 6">
            <a:extLst>
              <a:ext uri="{FF2B5EF4-FFF2-40B4-BE49-F238E27FC236}">
                <a16:creationId xmlns:a16="http://schemas.microsoft.com/office/drawing/2014/main" id="{95CE9007-9A00-495A-8E8D-E03CC87E4491}"/>
              </a:ext>
            </a:extLst>
          </p:cNvPr>
          <p:cNvGraphicFramePr>
            <a:graphicFrameLocks noChangeAspect="1"/>
          </p:cNvGraphicFramePr>
          <p:nvPr>
            <p:extLst>
              <p:ext uri="{D42A27DB-BD31-4B8C-83A1-F6EECF244321}">
                <p14:modId xmlns:p14="http://schemas.microsoft.com/office/powerpoint/2010/main" val="2256884563"/>
              </p:ext>
            </p:extLst>
          </p:nvPr>
        </p:nvGraphicFramePr>
        <p:xfrm>
          <a:off x="10027578" y="5234553"/>
          <a:ext cx="1456166" cy="1284258"/>
        </p:xfrm>
        <a:graphic>
          <a:graphicData uri="http://schemas.openxmlformats.org/presentationml/2006/ole">
            <mc:AlternateContent xmlns:mc="http://schemas.openxmlformats.org/markup-compatibility/2006">
              <mc:Choice xmlns:v="urn:schemas-microsoft-com:vml" Requires="v">
                <p:oleObj spid="_x0000_s5133" name="Acrobat Document" showAsIcon="1" r:id="rId5" imgW="914597" imgH="806311" progId="Acrobat.Document.DC">
                  <p:embed/>
                </p:oleObj>
              </mc:Choice>
              <mc:Fallback>
                <p:oleObj name="Acrobat Document" showAsIcon="1" r:id="rId5" imgW="914597" imgH="806311" progId="Acrobat.Document.DC">
                  <p:embed/>
                  <p:pic>
                    <p:nvPicPr>
                      <p:cNvPr id="0" name=""/>
                      <p:cNvPicPr/>
                      <p:nvPr/>
                    </p:nvPicPr>
                    <p:blipFill>
                      <a:blip r:embed="rId6"/>
                      <a:stretch>
                        <a:fillRect/>
                      </a:stretch>
                    </p:blipFill>
                    <p:spPr>
                      <a:xfrm>
                        <a:off x="10027578" y="5234553"/>
                        <a:ext cx="1456166" cy="1284258"/>
                      </a:xfrm>
                      <a:prstGeom prst="rect">
                        <a:avLst/>
                      </a:prstGeom>
                    </p:spPr>
                  </p:pic>
                </p:oleObj>
              </mc:Fallback>
            </mc:AlternateContent>
          </a:graphicData>
        </a:graphic>
      </p:graphicFrame>
    </p:spTree>
    <p:extLst>
      <p:ext uri="{BB962C8B-B14F-4D97-AF65-F5344CB8AC3E}">
        <p14:creationId xmlns:p14="http://schemas.microsoft.com/office/powerpoint/2010/main" val="23186119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861A-345C-482F-ACCA-928A0E895209}"/>
              </a:ext>
            </a:extLst>
          </p:cNvPr>
          <p:cNvSpPr>
            <a:spLocks noGrp="1"/>
          </p:cNvSpPr>
          <p:nvPr>
            <p:ph type="title"/>
          </p:nvPr>
        </p:nvSpPr>
        <p:spPr/>
        <p:txBody>
          <a:bodyPr/>
          <a:lstStyle/>
          <a:p>
            <a:r>
              <a:rPr lang="en-US" dirty="0"/>
              <a:t>General</a:t>
            </a:r>
            <a:endParaRPr lang="en-IN" dirty="0"/>
          </a:p>
        </p:txBody>
      </p:sp>
      <p:sp>
        <p:nvSpPr>
          <p:cNvPr id="3" name="Content Placeholder 2">
            <a:extLst>
              <a:ext uri="{FF2B5EF4-FFF2-40B4-BE49-F238E27FC236}">
                <a16:creationId xmlns:a16="http://schemas.microsoft.com/office/drawing/2014/main" id="{7FBFEB33-E8C1-49DD-B8E2-C94121B35559}"/>
              </a:ext>
            </a:extLst>
          </p:cNvPr>
          <p:cNvSpPr>
            <a:spLocks noGrp="1"/>
          </p:cNvSpPr>
          <p:nvPr>
            <p:ph sz="quarter" idx="10"/>
          </p:nvPr>
        </p:nvSpPr>
        <p:spPr>
          <a:xfrm>
            <a:off x="595914" y="1472358"/>
            <a:ext cx="11239789" cy="1588576"/>
          </a:xfrm>
        </p:spPr>
        <p:txBody>
          <a:bodyPr/>
          <a:lstStyle/>
          <a:p>
            <a:r>
              <a:rPr lang="en-US" dirty="0"/>
              <a:t>There are general questions like</a:t>
            </a:r>
          </a:p>
          <a:p>
            <a:pPr marL="457200" indent="-457200">
              <a:buFont typeface="+mj-lt"/>
              <a:buAutoNum type="arabicPeriod"/>
            </a:pPr>
            <a:r>
              <a:rPr lang="en-US" dirty="0"/>
              <a:t>How you publish your report to workspace</a:t>
            </a:r>
          </a:p>
          <a:p>
            <a:pPr marL="457200" indent="-457200">
              <a:buFont typeface="+mj-lt"/>
              <a:buAutoNum type="arabicPeriod"/>
            </a:pPr>
            <a:r>
              <a:rPr lang="en-US" dirty="0"/>
              <a:t>How do you share your report</a:t>
            </a:r>
          </a:p>
          <a:p>
            <a:pPr marL="457200" indent="-457200">
              <a:buFont typeface="+mj-lt"/>
              <a:buAutoNum type="arabicPeriod"/>
            </a:pPr>
            <a:endParaRPr lang="en-IN" dirty="0"/>
          </a:p>
        </p:txBody>
      </p:sp>
    </p:spTree>
    <p:extLst>
      <p:ext uri="{BB962C8B-B14F-4D97-AF65-F5344CB8AC3E}">
        <p14:creationId xmlns:p14="http://schemas.microsoft.com/office/powerpoint/2010/main" val="5461072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492443"/>
          </a:xfrm>
        </p:spPr>
        <p:txBody>
          <a:bodyPr/>
          <a:lstStyle/>
          <a:p>
            <a:r>
              <a:rPr lang="en-US" sz="3200" dirty="0"/>
              <a:t>Example: </a:t>
            </a:r>
            <a:r>
              <a:rPr lang="en-US" sz="3200"/>
              <a:t>General questions</a:t>
            </a:r>
            <a:r>
              <a:rPr lang="en-US" sz="3200" dirty="0"/>
              <a:t>, trying to confuse</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4657685"/>
          </a:xfrm>
          <a:prstGeom prst="rect">
            <a:avLst/>
          </a:prstGeom>
          <a:noFill/>
          <a:ln>
            <a:solidFill>
              <a:schemeClr val="tx1"/>
            </a:solidFill>
          </a:ln>
        </p:spPr>
        <p:txBody>
          <a:bodyPr wrap="square">
            <a:spAutoFit/>
          </a:bodyPr>
          <a:lstStyle>
            <a:defPPr>
              <a:defRPr lang="en-US"/>
            </a:defPPr>
            <a:lvl1pPr>
              <a:lnSpc>
                <a:spcPct val="150000"/>
              </a:lnSpc>
              <a:defRPr sz="2000" b="0" i="0">
                <a:effectLst/>
              </a:defRPr>
            </a:lvl1pPr>
          </a:lstStyle>
          <a:p>
            <a:pPr marR="0" lvl="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You have a custom connector that returns ID, From, To, Subject, Body, and Has Attachments for every email sent during the past year. More than 10 million records are returned.</a:t>
            </a:r>
          </a:p>
          <a:p>
            <a:pPr marR="0" lvl="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You build a report analyzing the internal networks of employees based on whom they send emails to.</a:t>
            </a:r>
          </a:p>
          <a:p>
            <a:pPr marR="0" lvl="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You need to prevent report recipients from reading the analyzed emails. The solution must minimize the model size.</a:t>
            </a:r>
          </a:p>
          <a:p>
            <a:pPr marR="0" lvl="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What should you do?</a:t>
            </a:r>
          </a:p>
          <a:p>
            <a:pPr marR="0" lvl="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A. Implement row-level security (RLS) so that the report recipients can only see results based on the emails they sent.</a:t>
            </a:r>
          </a:p>
          <a:p>
            <a:pPr marR="0" lvl="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B. Remove the Subject and Body columns during the import.</a:t>
            </a:r>
          </a:p>
          <a:p>
            <a:pPr marR="0" lvl="0" algn="l" defTabSz="914400" rtl="0" eaLnBrk="0" fontAlgn="base" latinLnBrk="0" hangingPunct="0">
              <a:spcBef>
                <a:spcPct val="0"/>
              </a:spcBef>
              <a:spcAft>
                <a:spcPct val="0"/>
              </a:spcAft>
              <a:buClrTx/>
              <a:buSzTx/>
              <a:tabLst/>
            </a:pPr>
            <a:r>
              <a:rPr kumimoji="0" lang="en-US" altLang="en-US" sz="2000" b="0" i="0" u="none" strike="noStrike" cap="none" normalizeH="0" baseline="0" dirty="0">
                <a:ln>
                  <a:noFill/>
                </a:ln>
                <a:solidFill>
                  <a:srgbClr val="505050"/>
                </a:solidFill>
                <a:effectLst/>
                <a:latin typeface="Roboto Condensed" panose="02000000000000000000" pitchFamily="2" charset="0"/>
              </a:rPr>
              <a:t>C. From Model view, set the Subject and Body columns to Hidden.</a:t>
            </a:r>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7" y="5921832"/>
            <a:ext cx="10001249" cy="379975"/>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4843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595F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0148C9-5885-450E-B53A-5AD196105892}"/>
              </a:ext>
            </a:extLst>
          </p:cNvPr>
          <p:cNvSpPr>
            <a:spLocks noGrp="1"/>
          </p:cNvSpPr>
          <p:nvPr>
            <p:ph type="title"/>
          </p:nvPr>
        </p:nvSpPr>
        <p:spPr>
          <a:xfrm>
            <a:off x="384115" y="3050450"/>
            <a:ext cx="11971171" cy="1231106"/>
          </a:xfrm>
        </p:spPr>
        <p:txBody>
          <a:bodyPr/>
          <a:lstStyle/>
          <a:p>
            <a:pPr algn="ctr"/>
            <a:r>
              <a:rPr lang="en-US" sz="8000" dirty="0"/>
              <a:t>Thank You</a:t>
            </a:r>
          </a:p>
        </p:txBody>
      </p:sp>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p:txBody>
          <a:bodyPr/>
          <a:lstStyle/>
          <a:p>
            <a:r>
              <a:rPr lang="en-US" dirty="0"/>
              <a:t>Exam Pattern</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5437386"/>
          </a:xfrm>
        </p:spPr>
        <p:txBody>
          <a:bodyPr/>
          <a:lstStyle/>
          <a:p>
            <a:pPr marL="342900" indent="-342900">
              <a:buFont typeface="Arial" panose="020B0604020202020204" pitchFamily="34" charset="0"/>
              <a:buChar char="•"/>
            </a:pPr>
            <a:r>
              <a:rPr lang="en-US" dirty="0"/>
              <a:t>The duration of exam is roughly 180 minutes, and you should expect around 55-56 questions.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questions were mostly simple to answer despite exhaustive details.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There are usually 2 case studies, In case of case studies</a:t>
            </a:r>
          </a:p>
          <a:p>
            <a:pPr marL="576049" lvl="1" indent="-342900">
              <a:buFont typeface="Arial" panose="020B0604020202020204" pitchFamily="34" charset="0"/>
              <a:buChar char="•"/>
            </a:pPr>
            <a:r>
              <a:rPr lang="en-US" sz="2000" dirty="0"/>
              <a:t>there will be 5-6 questions with each case study which you need to read carefully.</a:t>
            </a:r>
          </a:p>
          <a:p>
            <a:pPr marL="576049" lvl="1" indent="-342900">
              <a:buFont typeface="Arial" panose="020B0604020202020204" pitchFamily="34" charset="0"/>
              <a:buChar char="•"/>
            </a:pPr>
            <a:r>
              <a:rPr lang="en-US" sz="2000" dirty="0"/>
              <a:t>Once you submit case study answers, you can not go back.</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So, it usually is</a:t>
            </a:r>
          </a:p>
          <a:p>
            <a:pPr marL="576049" lvl="1" indent="-342900">
              <a:buFont typeface="Arial" panose="020B0604020202020204" pitchFamily="34" charset="0"/>
              <a:buChar char="•"/>
            </a:pPr>
            <a:r>
              <a:rPr lang="en-US" dirty="0"/>
              <a:t>First case study , then 5-6 questions, you can not go back once you submit and move next</a:t>
            </a:r>
          </a:p>
          <a:p>
            <a:pPr marL="576049" lvl="1" indent="-342900">
              <a:buFont typeface="Arial" panose="020B0604020202020204" pitchFamily="34" charset="0"/>
              <a:buChar char="•"/>
            </a:pPr>
            <a:r>
              <a:rPr lang="en-US" dirty="0"/>
              <a:t>Then 40-45 questions, there you can go forward and back</a:t>
            </a:r>
          </a:p>
          <a:p>
            <a:pPr marL="576049" lvl="1" indent="-342900">
              <a:buFont typeface="Arial" panose="020B0604020202020204" pitchFamily="34" charset="0"/>
              <a:buChar char="•"/>
            </a:pPr>
            <a:r>
              <a:rPr lang="en-US" dirty="0"/>
              <a:t>Then final case study , then 5-6 questions, you can not go back once you submit.</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2129228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p:txBody>
          <a:bodyPr/>
          <a:lstStyle/>
          <a:p>
            <a:r>
              <a:rPr lang="en-US" dirty="0"/>
              <a:t>How To Prepare</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1864869"/>
          </a:xfrm>
        </p:spPr>
        <p:txBody>
          <a:bodyPr/>
          <a:lstStyle/>
          <a:p>
            <a:pPr marL="342900" indent="-342900">
              <a:buFont typeface="Arial" panose="020B0604020202020204" pitchFamily="34" charset="0"/>
              <a:buChar char="•"/>
            </a:pPr>
            <a:r>
              <a:rPr lang="en-US" dirty="0"/>
              <a:t>The 1st and foremost are the FREE Microsoft learning path tracks. You can find it right below the exam detail page, where-in they cover every topic from the skill set.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You will also get some valuable quizzes at the end of each section to test your knowledge.</a:t>
            </a:r>
            <a:endParaRPr lang="en-IN" dirty="0"/>
          </a:p>
        </p:txBody>
      </p:sp>
      <p:pic>
        <p:nvPicPr>
          <p:cNvPr id="5" name="Picture 4">
            <a:extLst>
              <a:ext uri="{FF2B5EF4-FFF2-40B4-BE49-F238E27FC236}">
                <a16:creationId xmlns:a16="http://schemas.microsoft.com/office/drawing/2014/main" id="{614FEBA6-5FA8-413A-9779-CAAB9EE5C52A}"/>
              </a:ext>
            </a:extLst>
          </p:cNvPr>
          <p:cNvPicPr>
            <a:picLocks noChangeAspect="1"/>
          </p:cNvPicPr>
          <p:nvPr/>
        </p:nvPicPr>
        <p:blipFill>
          <a:blip r:embed="rId2"/>
          <a:stretch>
            <a:fillRect/>
          </a:stretch>
        </p:blipFill>
        <p:spPr>
          <a:xfrm>
            <a:off x="2842323" y="3211063"/>
            <a:ext cx="7287996" cy="3371842"/>
          </a:xfrm>
          <a:prstGeom prst="rect">
            <a:avLst/>
          </a:prstGeom>
        </p:spPr>
      </p:pic>
    </p:spTree>
    <p:extLst>
      <p:ext uri="{BB962C8B-B14F-4D97-AF65-F5344CB8AC3E}">
        <p14:creationId xmlns:p14="http://schemas.microsoft.com/office/powerpoint/2010/main" val="4910968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p:txBody>
          <a:bodyPr/>
          <a:lstStyle/>
          <a:p>
            <a:r>
              <a:rPr lang="en-US" dirty="0"/>
              <a:t>How To Prepare</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690702"/>
          </a:xfrm>
        </p:spPr>
        <p:txBody>
          <a:bodyPr/>
          <a:lstStyle/>
          <a:p>
            <a:pPr marL="342900" indent="-342900">
              <a:buFont typeface="Arial" panose="020B0604020202020204" pitchFamily="34" charset="0"/>
              <a:buChar char="•"/>
            </a:pPr>
            <a:r>
              <a:rPr lang="en-US" dirty="0"/>
              <a:t>Further, you can also play with the labs. You don’t need to pay anything. You just need to have a Microsoft account.</a:t>
            </a:r>
            <a:endParaRPr lang="en-IN" dirty="0"/>
          </a:p>
        </p:txBody>
      </p:sp>
      <p:pic>
        <p:nvPicPr>
          <p:cNvPr id="8" name="Picture 7">
            <a:extLst>
              <a:ext uri="{FF2B5EF4-FFF2-40B4-BE49-F238E27FC236}">
                <a16:creationId xmlns:a16="http://schemas.microsoft.com/office/drawing/2014/main" id="{F2F4DF79-EC10-4B1E-BC75-634B5CFA6F38}"/>
              </a:ext>
            </a:extLst>
          </p:cNvPr>
          <p:cNvPicPr>
            <a:picLocks noChangeAspect="1"/>
          </p:cNvPicPr>
          <p:nvPr/>
        </p:nvPicPr>
        <p:blipFill>
          <a:blip r:embed="rId2"/>
          <a:stretch>
            <a:fillRect/>
          </a:stretch>
        </p:blipFill>
        <p:spPr>
          <a:xfrm>
            <a:off x="2316017" y="2255527"/>
            <a:ext cx="8009512" cy="4552082"/>
          </a:xfrm>
          <a:prstGeom prst="rect">
            <a:avLst/>
          </a:prstGeom>
        </p:spPr>
      </p:pic>
      <p:sp>
        <p:nvSpPr>
          <p:cNvPr id="9" name="Rectangle 8">
            <a:extLst>
              <a:ext uri="{FF2B5EF4-FFF2-40B4-BE49-F238E27FC236}">
                <a16:creationId xmlns:a16="http://schemas.microsoft.com/office/drawing/2014/main" id="{8D6A95A3-ABAC-45F5-9996-8C7A793CCADB}"/>
              </a:ext>
            </a:extLst>
          </p:cNvPr>
          <p:cNvSpPr/>
          <p:nvPr/>
        </p:nvSpPr>
        <p:spPr bwMode="auto">
          <a:xfrm>
            <a:off x="3719245" y="6195317"/>
            <a:ext cx="1006867" cy="49315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
        <p:nvSpPr>
          <p:cNvPr id="10" name="Speech Bubble: Rectangle 9">
            <a:extLst>
              <a:ext uri="{FF2B5EF4-FFF2-40B4-BE49-F238E27FC236}">
                <a16:creationId xmlns:a16="http://schemas.microsoft.com/office/drawing/2014/main" id="{4626FC28-963F-4804-9B89-1599D9D9A63D}"/>
              </a:ext>
            </a:extLst>
          </p:cNvPr>
          <p:cNvSpPr/>
          <p:nvPr/>
        </p:nvSpPr>
        <p:spPr bwMode="auto">
          <a:xfrm>
            <a:off x="5722706" y="6102850"/>
            <a:ext cx="2352782" cy="493159"/>
          </a:xfrm>
          <a:prstGeom prst="wedgeRectCallout">
            <a:avLst>
              <a:gd name="adj1" fmla="val -86726"/>
              <a:gd name="adj2" fmla="val 2902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rgbClr val="FFFFFF"/>
                </a:solidFill>
                <a:ea typeface="Segoe UI" pitchFamily="34" charset="0"/>
                <a:cs typeface="Segoe UI" pitchFamily="34" charset="0"/>
              </a:rPr>
              <a:t>Click on the button</a:t>
            </a:r>
            <a:endParaRPr lang="en-IN" sz="1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59686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49BA-CE9B-4BA3-B842-642F067FC454}"/>
              </a:ext>
            </a:extLst>
          </p:cNvPr>
          <p:cNvSpPr>
            <a:spLocks noGrp="1"/>
          </p:cNvSpPr>
          <p:nvPr>
            <p:ph type="title"/>
          </p:nvPr>
        </p:nvSpPr>
        <p:spPr/>
        <p:txBody>
          <a:bodyPr/>
          <a:lstStyle/>
          <a:p>
            <a:r>
              <a:rPr lang="en-US" dirty="0"/>
              <a:t>Prepare The Data (15-20%)</a:t>
            </a:r>
            <a:endParaRPr lang="en-IN" dirty="0"/>
          </a:p>
        </p:txBody>
      </p:sp>
      <p:sp>
        <p:nvSpPr>
          <p:cNvPr id="3" name="Content Placeholder 2">
            <a:extLst>
              <a:ext uri="{FF2B5EF4-FFF2-40B4-BE49-F238E27FC236}">
                <a16:creationId xmlns:a16="http://schemas.microsoft.com/office/drawing/2014/main" id="{833B11D3-1E42-48CE-AB58-C9E5A104A1F4}"/>
              </a:ext>
            </a:extLst>
          </p:cNvPr>
          <p:cNvSpPr>
            <a:spLocks noGrp="1"/>
          </p:cNvSpPr>
          <p:nvPr>
            <p:ph sz="quarter" idx="10"/>
          </p:nvPr>
        </p:nvSpPr>
        <p:spPr>
          <a:xfrm>
            <a:off x="595914" y="1472358"/>
            <a:ext cx="11239789" cy="2762744"/>
          </a:xfrm>
        </p:spPr>
        <p:txBody>
          <a:bodyPr/>
          <a:lstStyle/>
          <a:p>
            <a:r>
              <a:rPr lang="en-US" dirty="0"/>
              <a:t>It covers</a:t>
            </a:r>
          </a:p>
          <a:p>
            <a:pPr marL="457200" indent="-457200">
              <a:buFont typeface="+mj-lt"/>
              <a:buAutoNum type="arabicPeriod"/>
            </a:pPr>
            <a:r>
              <a:rPr lang="en-US" dirty="0"/>
              <a:t>Get data from different data sources</a:t>
            </a:r>
          </a:p>
          <a:p>
            <a:pPr marL="457200" indent="-457200">
              <a:buFont typeface="+mj-lt"/>
              <a:buAutoNum type="arabicPeriod"/>
            </a:pPr>
            <a:r>
              <a:rPr lang="en-IN" dirty="0"/>
              <a:t>Profile the data</a:t>
            </a:r>
          </a:p>
          <a:p>
            <a:pPr marL="457200" indent="-457200">
              <a:buFont typeface="+mj-lt"/>
              <a:buAutoNum type="arabicPeriod"/>
            </a:pPr>
            <a:r>
              <a:rPr lang="en-US" dirty="0"/>
              <a:t>Clean, transform, and load the data.</a:t>
            </a:r>
          </a:p>
          <a:p>
            <a:pPr marL="457200" indent="-457200">
              <a:buFont typeface="+mj-lt"/>
              <a:buAutoNum type="arabicPeriod"/>
            </a:pPr>
            <a:endParaRPr lang="en-US" dirty="0"/>
          </a:p>
          <a:p>
            <a:pPr marL="457200" indent="-457200">
              <a:buFont typeface="+mj-lt"/>
              <a:buAutoNum type="arabicPeriod"/>
            </a:pPr>
            <a:r>
              <a:rPr lang="en-US" dirty="0"/>
              <a:t>So, about 10-15 questions will be from this area, and usually there are 2-3 questions related to M-Query. You should know how to read M-Query.</a:t>
            </a:r>
            <a:endParaRPr lang="en-IN" dirty="0"/>
          </a:p>
        </p:txBody>
      </p:sp>
    </p:spTree>
    <p:extLst>
      <p:ext uri="{BB962C8B-B14F-4D97-AF65-F5344CB8AC3E}">
        <p14:creationId xmlns:p14="http://schemas.microsoft.com/office/powerpoint/2010/main" val="20399510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369332"/>
          </a:xfrm>
        </p:spPr>
        <p:txBody>
          <a:bodyPr/>
          <a:lstStyle/>
          <a:p>
            <a:r>
              <a:rPr lang="en-US" sz="2400" dirty="0"/>
              <a:t>Prepare The Data (15-20%)</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4708981"/>
          </a:xfrm>
          <a:prstGeom prst="rect">
            <a:avLst/>
          </a:prstGeom>
          <a:noFill/>
        </p:spPr>
        <p:txBody>
          <a:bodyPr wrap="square">
            <a:spAutoFit/>
          </a:bodyPr>
          <a:lstStyle/>
          <a:p>
            <a:pPr algn="just"/>
            <a:r>
              <a:rPr lang="en-US" sz="2000" b="0" i="0" dirty="0">
                <a:effectLst/>
                <a:highlight>
                  <a:srgbClr val="C0C0C0"/>
                </a:highlight>
              </a:rPr>
              <a:t>Note: This question is part of a series of questions that present the same scenario. Each question in the series contains a unique solution that might meet the stated goals. Some question sets might have more than one correct solution, while others might not have a correct solution.</a:t>
            </a:r>
          </a:p>
          <a:p>
            <a:pPr algn="just"/>
            <a:r>
              <a:rPr lang="en-US" sz="2000" b="0" i="0" dirty="0">
                <a:effectLst/>
                <a:highlight>
                  <a:srgbClr val="C0C0C0"/>
                </a:highlight>
              </a:rPr>
              <a:t>After you answer a question in this section, you will NOT be able to return to it. As a result, these questions will not appear in the review screen.</a:t>
            </a:r>
          </a:p>
          <a:p>
            <a:pPr algn="just"/>
            <a:endParaRPr lang="en-US" sz="2000" b="0" i="0" dirty="0">
              <a:effectLst/>
              <a:highlight>
                <a:srgbClr val="C0C0C0"/>
              </a:highlight>
            </a:endParaRPr>
          </a:p>
          <a:p>
            <a:pPr algn="just"/>
            <a:r>
              <a:rPr lang="en-US" sz="2000" b="0" i="0" dirty="0">
                <a:effectLst/>
              </a:rPr>
              <a:t>You are modeling data by using Microsoft Power BI. Part of the data model is a large Microsoft SQL Server table named Order that has more than 100 million records.</a:t>
            </a:r>
          </a:p>
          <a:p>
            <a:pPr algn="just"/>
            <a:r>
              <a:rPr lang="en-US" sz="2000" b="0" i="0" dirty="0">
                <a:effectLst/>
              </a:rPr>
              <a:t>During the development process, you need to import a sample of the data from the Order table.</a:t>
            </a:r>
          </a:p>
          <a:p>
            <a:pPr algn="just"/>
            <a:r>
              <a:rPr lang="en-US" sz="2000" b="0" i="0" dirty="0">
                <a:effectLst/>
              </a:rPr>
              <a:t>Solution: You add a WHERE clause to the SQL statement.</a:t>
            </a:r>
          </a:p>
          <a:p>
            <a:pPr algn="just"/>
            <a:r>
              <a:rPr lang="en-US" sz="2000" b="0" i="0" dirty="0">
                <a:effectLst/>
              </a:rPr>
              <a:t>Does this meet the goal?</a:t>
            </a:r>
          </a:p>
          <a:p>
            <a:pPr algn="just"/>
            <a:r>
              <a:rPr lang="en-US" sz="2000" b="0" i="0" dirty="0">
                <a:effectLst/>
              </a:rPr>
              <a:t>A. Yes</a:t>
            </a:r>
          </a:p>
          <a:p>
            <a:pPr algn="just"/>
            <a:r>
              <a:rPr lang="en-US" sz="2000" b="0" i="0" dirty="0">
                <a:effectLst/>
              </a:rPr>
              <a:t>B. No</a:t>
            </a:r>
            <a:endParaRPr lang="en-IN" sz="2000" dirty="0"/>
          </a:p>
        </p:txBody>
      </p:sp>
      <p:sp>
        <p:nvSpPr>
          <p:cNvPr id="6" name="Rectangle 5">
            <a:extLst>
              <a:ext uri="{FF2B5EF4-FFF2-40B4-BE49-F238E27FC236}">
                <a16:creationId xmlns:a16="http://schemas.microsoft.com/office/drawing/2014/main" id="{A0197745-D822-450D-97FC-C82A70F35C9A}"/>
              </a:ext>
            </a:extLst>
          </p:cNvPr>
          <p:cNvSpPr/>
          <p:nvPr/>
        </p:nvSpPr>
        <p:spPr bwMode="auto">
          <a:xfrm>
            <a:off x="873577" y="6180723"/>
            <a:ext cx="5048249" cy="345909"/>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1824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330-D330-4BD5-9B57-26BFC79A8D3D}"/>
              </a:ext>
            </a:extLst>
          </p:cNvPr>
          <p:cNvSpPr>
            <a:spLocks noGrp="1"/>
          </p:cNvSpPr>
          <p:nvPr>
            <p:ph type="title"/>
          </p:nvPr>
        </p:nvSpPr>
        <p:spPr>
          <a:xfrm>
            <a:off x="600059" y="597450"/>
            <a:ext cx="11239464" cy="369332"/>
          </a:xfrm>
        </p:spPr>
        <p:txBody>
          <a:bodyPr/>
          <a:lstStyle/>
          <a:p>
            <a:r>
              <a:rPr lang="en-US" sz="2400" dirty="0"/>
              <a:t>Prepare The Data (15-20%)</a:t>
            </a:r>
            <a:endParaRPr lang="en-IN" dirty="0"/>
          </a:p>
        </p:txBody>
      </p:sp>
      <p:sp>
        <p:nvSpPr>
          <p:cNvPr id="3" name="Content Placeholder 2">
            <a:extLst>
              <a:ext uri="{FF2B5EF4-FFF2-40B4-BE49-F238E27FC236}">
                <a16:creationId xmlns:a16="http://schemas.microsoft.com/office/drawing/2014/main" id="{4DF1E4B5-5AB8-4286-9902-162FF2D983FD}"/>
              </a:ext>
            </a:extLst>
          </p:cNvPr>
          <p:cNvSpPr>
            <a:spLocks noGrp="1"/>
          </p:cNvSpPr>
          <p:nvPr>
            <p:ph sz="quarter" idx="10"/>
          </p:nvPr>
        </p:nvSpPr>
        <p:spPr>
          <a:xfrm>
            <a:off x="595914" y="1472358"/>
            <a:ext cx="11239789" cy="759760"/>
          </a:xfrm>
        </p:spPr>
        <p:txBody>
          <a:bodyPr/>
          <a:lstStyle/>
          <a:p>
            <a:pPr marL="342900" indent="-342900">
              <a:buFont typeface="Arial" panose="020B0604020202020204" pitchFamily="34" charset="0"/>
              <a:buChar char="•"/>
            </a:pPr>
            <a:r>
              <a:rPr lang="en-US" dirty="0"/>
              <a:t>For example</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980CBDCD-A93C-4CFC-A889-00407E588377}"/>
              </a:ext>
            </a:extLst>
          </p:cNvPr>
          <p:cNvSpPr txBox="1"/>
          <p:nvPr/>
        </p:nvSpPr>
        <p:spPr>
          <a:xfrm>
            <a:off x="851808" y="2159102"/>
            <a:ext cx="10425792" cy="4659224"/>
          </a:xfrm>
          <a:prstGeom prst="rect">
            <a:avLst/>
          </a:prstGeom>
          <a:noFill/>
          <a:ln>
            <a:solidFill>
              <a:schemeClr val="tx1"/>
            </a:solidFill>
          </a:ln>
        </p:spPr>
        <p:txBody>
          <a:bodyPr wrap="square">
            <a:spAutoFit/>
          </a:bodyPr>
          <a:lstStyle/>
          <a:p>
            <a:pPr>
              <a:lnSpc>
                <a:spcPct val="150000"/>
              </a:lnSpc>
            </a:pPr>
            <a:r>
              <a:rPr lang="en-US" sz="2000" b="0" i="0" dirty="0">
                <a:effectLst/>
              </a:rPr>
              <a:t>You have an Azure SQL database that contains sales transactions. The database is updated frequently.</a:t>
            </a:r>
          </a:p>
          <a:p>
            <a:pPr>
              <a:lnSpc>
                <a:spcPct val="150000"/>
              </a:lnSpc>
            </a:pPr>
            <a:r>
              <a:rPr lang="en-US" sz="2000" b="0" i="0" dirty="0">
                <a:effectLst/>
              </a:rPr>
              <a:t>You need to generate reports from the data to detect fraudulent transactions. The data must be visible within five minutes of an update.</a:t>
            </a:r>
          </a:p>
          <a:p>
            <a:pPr>
              <a:lnSpc>
                <a:spcPct val="150000"/>
              </a:lnSpc>
            </a:pPr>
            <a:r>
              <a:rPr lang="en-US" sz="2000" b="0" i="0" dirty="0">
                <a:effectLst/>
              </a:rPr>
              <a:t>How should you configure the data connection?</a:t>
            </a:r>
          </a:p>
          <a:p>
            <a:pPr>
              <a:lnSpc>
                <a:spcPct val="150000"/>
              </a:lnSpc>
            </a:pPr>
            <a:endParaRPr lang="en-US" sz="2000" dirty="0"/>
          </a:p>
          <a:p>
            <a:pPr>
              <a:lnSpc>
                <a:spcPct val="150000"/>
              </a:lnSpc>
            </a:pPr>
            <a:r>
              <a:rPr lang="en-US" sz="2000" b="0" i="0" dirty="0">
                <a:effectLst/>
                <a:latin typeface="Calibri" panose="020F0502020204030204" pitchFamily="34" charset="0"/>
              </a:rPr>
              <a:t>a. Add a SQL statement.</a:t>
            </a:r>
            <a:br>
              <a:rPr lang="en-US" sz="2000" dirty="0"/>
            </a:br>
            <a:r>
              <a:rPr lang="en-US" sz="2000" b="0" i="0" dirty="0">
                <a:effectLst/>
                <a:latin typeface="Calibri" panose="020F0502020204030204" pitchFamily="34" charset="0"/>
              </a:rPr>
              <a:t>b. Set Data Connectivity mode to DirectQuery.</a:t>
            </a:r>
            <a:br>
              <a:rPr lang="en-US" sz="2000" dirty="0"/>
            </a:br>
            <a:r>
              <a:rPr lang="en-US" sz="2000" b="0" i="0" dirty="0">
                <a:effectLst/>
                <a:latin typeface="Calibri" panose="020F0502020204030204" pitchFamily="34" charset="0"/>
              </a:rPr>
              <a:t>c. Set the Command timeout in minutes setting.</a:t>
            </a:r>
            <a:br>
              <a:rPr lang="en-US" sz="2000" dirty="0"/>
            </a:br>
            <a:r>
              <a:rPr lang="en-US" sz="2000" b="0" i="0" dirty="0">
                <a:effectLst/>
                <a:latin typeface="Calibri" panose="020F0502020204030204" pitchFamily="34" charset="0"/>
              </a:rPr>
              <a:t>d. Set Data Connectivity mode to Import.</a:t>
            </a:r>
            <a:endParaRPr lang="en-IN" sz="2000" dirty="0"/>
          </a:p>
        </p:txBody>
      </p:sp>
      <p:sp>
        <p:nvSpPr>
          <p:cNvPr id="6" name="Rectangle 5">
            <a:extLst>
              <a:ext uri="{FF2B5EF4-FFF2-40B4-BE49-F238E27FC236}">
                <a16:creationId xmlns:a16="http://schemas.microsoft.com/office/drawing/2014/main" id="{A0197745-D822-450D-97FC-C82A70F35C9A}"/>
              </a:ext>
            </a:extLst>
          </p:cNvPr>
          <p:cNvSpPr/>
          <p:nvPr/>
        </p:nvSpPr>
        <p:spPr bwMode="auto">
          <a:xfrm>
            <a:off x="851807" y="5516694"/>
            <a:ext cx="5048249" cy="345909"/>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38223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OCP Palette">
      <a:dk1>
        <a:srgbClr val="353535"/>
      </a:dk1>
      <a:lt1>
        <a:srgbClr val="FFFFFF"/>
      </a:lt1>
      <a:dk2>
        <a:srgbClr val="0078D7"/>
      </a:dk2>
      <a:lt2>
        <a:srgbClr val="EAEAEA"/>
      </a:lt2>
      <a:accent1>
        <a:srgbClr val="0177D6"/>
      </a:accent1>
      <a:accent2>
        <a:srgbClr val="001F50"/>
      </a:accent2>
      <a:accent3>
        <a:srgbClr val="00BCF2"/>
      </a:accent3>
      <a:accent4>
        <a:srgbClr val="FF8C00"/>
      </a:accent4>
      <a:accent5>
        <a:srgbClr val="737373"/>
      </a:accent5>
      <a:accent6>
        <a:srgbClr val="E6E6E6"/>
      </a:accent6>
      <a:hlink>
        <a:srgbClr val="0078D7"/>
      </a:hlink>
      <a:folHlink>
        <a:srgbClr val="5C2C9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10.xml><?xml version="1.0" encoding="utf-8"?>
<a:theme xmlns:a="http://schemas.openxmlformats.org/drawingml/2006/main" name="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11.xml><?xml version="1.0" encoding="utf-8"?>
<a:theme xmlns:a="http://schemas.openxmlformats.org/drawingml/2006/main" name="Light Gray Template">
  <a:themeElements>
    <a:clrScheme name="ESI">
      <a:dk1>
        <a:srgbClr val="000000"/>
      </a:dk1>
      <a:lt1>
        <a:srgbClr val="FFFFFF"/>
      </a:lt1>
      <a:dk2>
        <a:srgbClr val="2F2F2F"/>
      </a:dk2>
      <a:lt2>
        <a:srgbClr val="E6E6E6"/>
      </a:lt2>
      <a:accent1>
        <a:srgbClr val="FFB900"/>
      </a:accent1>
      <a:accent2>
        <a:srgbClr val="F16522"/>
      </a:accent2>
      <a:accent3>
        <a:srgbClr val="30E5D0"/>
      </a:accent3>
      <a:accent4>
        <a:srgbClr val="0078D3"/>
      </a:accent4>
      <a:accent5>
        <a:srgbClr val="2F2F2F"/>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16477_ESI_PPT-Template_R3" id="{76EBC5A2-AF4A-D642-95F2-E98A26C73DFE}" vid="{72EC1855-3932-FE42-BDEF-A4F1C455DFAC}"/>
    </a:ext>
  </a:extLst>
</a:theme>
</file>

<file path=ppt/theme/theme12.xml><?xml version="1.0" encoding="utf-8"?>
<a:theme xmlns:a="http://schemas.openxmlformats.org/drawingml/2006/main" name="1_Light Gray Template">
  <a:themeElements>
    <a:clrScheme name="ESI">
      <a:dk1>
        <a:srgbClr val="000000"/>
      </a:dk1>
      <a:lt1>
        <a:srgbClr val="FFFFFF"/>
      </a:lt1>
      <a:dk2>
        <a:srgbClr val="2F2F2F"/>
      </a:dk2>
      <a:lt2>
        <a:srgbClr val="E6E6E6"/>
      </a:lt2>
      <a:accent1>
        <a:srgbClr val="FFB900"/>
      </a:accent1>
      <a:accent2>
        <a:srgbClr val="F16522"/>
      </a:accent2>
      <a:accent3>
        <a:srgbClr val="30E5D0"/>
      </a:accent3>
      <a:accent4>
        <a:srgbClr val="0078D3"/>
      </a:accent4>
      <a:accent5>
        <a:srgbClr val="2F2F2F"/>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16477_ESI_PPT-Template_R3" id="{76EBC5A2-AF4A-D642-95F2-E98A26C73DFE}" vid="{72EC1855-3932-FE42-BDEF-A4F1C455DFAC}"/>
    </a:ext>
  </a:extLst>
</a:theme>
</file>

<file path=ppt/theme/theme13.xml><?xml version="1.0" encoding="utf-8"?>
<a:theme xmlns:a="http://schemas.openxmlformats.org/drawingml/2006/main" name="2_Light Gray Template">
  <a:themeElements>
    <a:clrScheme name="ESI">
      <a:dk1>
        <a:srgbClr val="000000"/>
      </a:dk1>
      <a:lt1>
        <a:srgbClr val="FFFFFF"/>
      </a:lt1>
      <a:dk2>
        <a:srgbClr val="2F2F2F"/>
      </a:dk2>
      <a:lt2>
        <a:srgbClr val="E6E6E6"/>
      </a:lt2>
      <a:accent1>
        <a:srgbClr val="FFB900"/>
      </a:accent1>
      <a:accent2>
        <a:srgbClr val="F16522"/>
      </a:accent2>
      <a:accent3>
        <a:srgbClr val="30E5D0"/>
      </a:accent3>
      <a:accent4>
        <a:srgbClr val="0078D3"/>
      </a:accent4>
      <a:accent5>
        <a:srgbClr val="2F2F2F"/>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16477_ESI_PPT-Template_R2" id="{59DA50D7-3B42-044C-9B4D-1E33533C3FC8}" vid="{E6B64997-5488-4F48-9A4A-F456F460118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centives theme">
  <a:themeElements>
    <a:clrScheme name="Custom 35">
      <a:dk1>
        <a:srgbClr val="505050"/>
      </a:dk1>
      <a:lt1>
        <a:srgbClr val="FFFFFF"/>
      </a:lt1>
      <a:dk2>
        <a:srgbClr val="505050"/>
      </a:dk2>
      <a:lt2>
        <a:srgbClr val="D2D2D2"/>
      </a:lt2>
      <a:accent1>
        <a:srgbClr val="0072C6"/>
      </a:accent1>
      <a:accent2>
        <a:srgbClr val="002050"/>
      </a:accent2>
      <a:accent3>
        <a:srgbClr val="00188F"/>
      </a:accent3>
      <a:accent4>
        <a:srgbClr val="4668C5"/>
      </a:accent4>
      <a:accent5>
        <a:srgbClr val="00BCF2"/>
      </a:accent5>
      <a:accent6>
        <a:srgbClr val="9B4F96"/>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centives theme" id="{58F34B06-757B-4BE7-9FFB-4DF4853196DF}" vid="{1EA68009-4AB2-4C3A-AF70-05E8D88DA22A}"/>
    </a:ext>
  </a:extLst>
</a:theme>
</file>

<file path=ppt/theme/theme3.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headEnd type="none"/>
          <a:tailEnd type="none" w="lg"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chemeClr val="bg1"/>
            </a:solidFill>
          </a:defRPr>
        </a:defPPr>
      </a:lstStyle>
      <a:style>
        <a:lnRef idx="1">
          <a:schemeClr val="accent1"/>
        </a:lnRef>
        <a:fillRef idx="0">
          <a:schemeClr val="accent1"/>
        </a:fillRef>
        <a:effectRef idx="0">
          <a:schemeClr val="accent1"/>
        </a:effectRef>
        <a:fontRef idx="minor">
          <a:schemeClr val="tx1"/>
        </a:fontRef>
      </a:style>
    </a:spDef>
    <a:lnDef>
      <a:spPr>
        <a:ln w="6350">
          <a:solidFill>
            <a:schemeClr val="bg1">
              <a:lumMod val="75000"/>
            </a:schemeClr>
          </a:solidFill>
          <a:headEnd type="none"/>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4.xml><?xml version="1.0" encoding="utf-8"?>
<a:theme xmlns:a="http://schemas.openxmlformats.org/drawingml/2006/main" name="5-50188_May_Leadership_Summit_Template_Light ">
  <a:themeElements>
    <a:clrScheme name="Custom 4">
      <a:dk1>
        <a:srgbClr val="1A1A1A"/>
      </a:dk1>
      <a:lt1>
        <a:srgbClr val="FFFFFF"/>
      </a:lt1>
      <a:dk2>
        <a:srgbClr val="0D0D0D"/>
      </a:dk2>
      <a:lt2>
        <a:srgbClr val="E6E6E6"/>
      </a:lt2>
      <a:accent1>
        <a:srgbClr val="00188F"/>
      </a:accent1>
      <a:accent2>
        <a:srgbClr val="0078D4"/>
      </a:accent2>
      <a:accent3>
        <a:srgbClr val="00BCF2"/>
      </a:accent3>
      <a:accent4>
        <a:srgbClr val="B4009E"/>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y_Leadership_Summit_2018_Template_16x9_Apr2" id="{27BB3174-76C9-4A37-82C2-43E99BA15678}" vid="{0C63D08B-D8FB-4532-BB38-3AF2D4320874}"/>
    </a:ext>
  </a:extLst>
</a:theme>
</file>

<file path=ppt/theme/theme5.xml><?xml version="1.0" encoding="utf-8"?>
<a:theme xmlns:a="http://schemas.openxmlformats.org/drawingml/2006/main" name="1_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6.xml><?xml version="1.0" encoding="utf-8"?>
<a:theme xmlns:a="http://schemas.openxmlformats.org/drawingml/2006/main" name="9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08.potx" id="{83D88AA3-C704-4DA3-B5C4-E0E78B372E5C}" vid="{9A099F16-1B49-4D80-A5B2-EEEE8613DB2C}"/>
    </a:ext>
  </a:extLst>
</a:theme>
</file>

<file path=ppt/theme/theme7.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8.xml><?xml version="1.0" encoding="utf-8"?>
<a:theme xmlns:a="http://schemas.openxmlformats.org/drawingml/2006/main" name="10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9.xml><?xml version="1.0" encoding="utf-8"?>
<a:theme xmlns:a="http://schemas.openxmlformats.org/drawingml/2006/main" name="3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128B424ABB5B448B41FF48E593981E" ma:contentTypeVersion="11" ma:contentTypeDescription="Create a new document." ma:contentTypeScope="" ma:versionID="2f3914b61bd15cd75993a4c90ea2b5dd">
  <xsd:schema xmlns:xsd="http://www.w3.org/2001/XMLSchema" xmlns:xs="http://www.w3.org/2001/XMLSchema" xmlns:p="http://schemas.microsoft.com/office/2006/metadata/properties" xmlns:ns2="e953eb14-ae2d-4abb-b2b7-2002b505a528" xmlns:ns3="7837a9a8-495b-40cd-abc8-1dbd81588ca2" targetNamespace="http://schemas.microsoft.com/office/2006/metadata/properties" ma:root="true" ma:fieldsID="3df8828e5a8f1a7277e72f4728022750" ns2:_="" ns3:_="">
    <xsd:import namespace="e953eb14-ae2d-4abb-b2b7-2002b505a528"/>
    <xsd:import namespace="7837a9a8-495b-40cd-abc8-1dbd81588ca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53eb14-ae2d-4abb-b2b7-2002b505a5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37a9a8-495b-40cd-abc8-1dbd81588ca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98FD94B-A69A-4C29-B36B-D79B2068A69D}">
  <ds:schemaRefs>
    <ds:schemaRef ds:uri="7837a9a8-495b-40cd-abc8-1dbd81588ca2"/>
    <ds:schemaRef ds:uri="e953eb14-ae2d-4abb-b2b7-2002b505a5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1705</TotalTime>
  <Words>2397</Words>
  <Application>Microsoft Office PowerPoint</Application>
  <PresentationFormat>Custom</PresentationFormat>
  <Paragraphs>240</Paragraphs>
  <Slides>32</Slides>
  <Notes>1</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2</vt:i4>
      </vt:variant>
      <vt:variant>
        <vt:lpstr>Slide Titles</vt:lpstr>
      </vt:variant>
      <vt:variant>
        <vt:i4>32</vt:i4>
      </vt:variant>
    </vt:vector>
  </HeadingPairs>
  <TitlesOfParts>
    <vt:vector size="59" baseType="lpstr">
      <vt:lpstr>Arial</vt:lpstr>
      <vt:lpstr>Arial Black</vt:lpstr>
      <vt:lpstr>Calibri</vt:lpstr>
      <vt:lpstr>Consolas</vt:lpstr>
      <vt:lpstr>Helvetica Neue Medium</vt:lpstr>
      <vt:lpstr>Roboto Condensed</vt:lpstr>
      <vt:lpstr>Segoe UI</vt:lpstr>
      <vt:lpstr>Segoe UI Light</vt:lpstr>
      <vt:lpstr>Segoe UI Semibold</vt:lpstr>
      <vt:lpstr>Segoe UI Semilight</vt:lpstr>
      <vt:lpstr>Times</vt:lpstr>
      <vt:lpstr>Wingdings</vt:lpstr>
      <vt:lpstr>WHITE TEMPLATE</vt:lpstr>
      <vt:lpstr>Incentives theme</vt:lpstr>
      <vt:lpstr>3_WHITE TEMPLATE</vt:lpstr>
      <vt:lpstr>5-50188_May_Leadership_Summit_Template_Light </vt:lpstr>
      <vt:lpstr>1_9-51052_Microsoft_Inspire_Template_Light</vt:lpstr>
      <vt:lpstr>9_WHITE TEMPLATE</vt:lpstr>
      <vt:lpstr>2_Microsoft Generic 2019</vt:lpstr>
      <vt:lpstr>10_White Template</vt:lpstr>
      <vt:lpstr>3_Microsoft Generic 2019</vt:lpstr>
      <vt:lpstr>Microsoft Generic 2019</vt:lpstr>
      <vt:lpstr>Light Gray Template</vt:lpstr>
      <vt:lpstr>1_Light Gray Template</vt:lpstr>
      <vt:lpstr>2_Light Gray Template</vt:lpstr>
      <vt:lpstr>think-cell Slide</vt:lpstr>
      <vt:lpstr>Adobe Acrobat Document</vt:lpstr>
      <vt:lpstr>Munish Arora</vt:lpstr>
      <vt:lpstr>About Exam</vt:lpstr>
      <vt:lpstr>Exam</vt:lpstr>
      <vt:lpstr>Exam Pattern</vt:lpstr>
      <vt:lpstr>How To Prepare</vt:lpstr>
      <vt:lpstr>How To Prepare</vt:lpstr>
      <vt:lpstr>Prepare The Data (15-20%)</vt:lpstr>
      <vt:lpstr>Prepare The Data (15-20%)</vt:lpstr>
      <vt:lpstr>Prepare The Data (15-20%)</vt:lpstr>
      <vt:lpstr>Prepare The Data (15-20%)</vt:lpstr>
      <vt:lpstr>Profiling, cleaning, and transforming data</vt:lpstr>
      <vt:lpstr>Profiling, cleaning, and transforming data</vt:lpstr>
      <vt:lpstr>Profiling, cleaning, and transforming data</vt:lpstr>
      <vt:lpstr>Model The Data (30-35%)</vt:lpstr>
      <vt:lpstr>Model The Data (30-35%)</vt:lpstr>
      <vt:lpstr>Model The Data (30-35%)</vt:lpstr>
      <vt:lpstr>Model The Data (30-35%)</vt:lpstr>
      <vt:lpstr>Visualize and analyze the data (25-30%)</vt:lpstr>
      <vt:lpstr>Visualize and analyze the data (25-30%)</vt:lpstr>
      <vt:lpstr>Visualize the Data (15-20%)</vt:lpstr>
      <vt:lpstr>Visualize the Data (15-20%)</vt:lpstr>
      <vt:lpstr>Visualize the Data (15-20%)</vt:lpstr>
      <vt:lpstr>Visualize the Data (15-20%)</vt:lpstr>
      <vt:lpstr>Analyze the Data (10-15%)</vt:lpstr>
      <vt:lpstr>Analyze the Data (10-15%)</vt:lpstr>
      <vt:lpstr>Deploy and maintain assets (20-25%)</vt:lpstr>
      <vt:lpstr>Example: Deploy and maintain assets (20-25%)</vt:lpstr>
      <vt:lpstr>Example: Deploy and maintain assets (20-25%)</vt:lpstr>
      <vt:lpstr>Example: Deploy and maintain assets (20-25%)</vt:lpstr>
      <vt:lpstr>General</vt:lpstr>
      <vt:lpstr>Example: General questions, trying to confuse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Skills Initiative</dc:title>
  <dc:creator>Sam Posner</dc:creator>
  <cp:lastModifiedBy>MOD Administrator</cp:lastModifiedBy>
  <cp:revision>51</cp:revision>
  <dcterms:created xsi:type="dcterms:W3CDTF">2020-07-15T20:48:45Z</dcterms:created>
  <dcterms:modified xsi:type="dcterms:W3CDTF">2022-04-01T12:25:47Z</dcterms:modified>
</cp:coreProperties>
</file>